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 id="2147483684" r:id="rId3"/>
  </p:sldMasterIdLst>
  <p:notesMasterIdLst>
    <p:notesMasterId r:id="rId17"/>
  </p:notesMasterIdLst>
  <p:sldIdLst>
    <p:sldId id="256" r:id="rId4"/>
    <p:sldId id="1282" r:id="rId5"/>
    <p:sldId id="326" r:id="rId6"/>
    <p:sldId id="1276" r:id="rId7"/>
    <p:sldId id="1277" r:id="rId8"/>
    <p:sldId id="1280" r:id="rId9"/>
    <p:sldId id="1278" r:id="rId10"/>
    <p:sldId id="340" r:id="rId11"/>
    <p:sldId id="328" r:id="rId12"/>
    <p:sldId id="288" r:id="rId13"/>
    <p:sldId id="1281" r:id="rId14"/>
    <p:sldId id="369" r:id="rId15"/>
    <p:sldId id="1268"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3"/>
    <p:restoredTop sz="96291"/>
  </p:normalViewPr>
  <p:slideViewPr>
    <p:cSldViewPr snapToGrid="0" snapToObjects="1">
      <p:cViewPr varScale="1">
        <p:scale>
          <a:sx n="115" d="100"/>
          <a:sy n="115" d="100"/>
        </p:scale>
        <p:origin x="149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tiff>
</file>

<file path=ppt/media/image2.png>
</file>

<file path=ppt/media/image20.PNG>
</file>

<file path=ppt/media/image21.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02F85E-92C3-4743-A923-3B943DA70432}" type="datetimeFigureOut">
              <a:rPr lang="en-US" smtClean="0"/>
              <a:t>7/25/2022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068A0E-1F61-3D4D-AADD-405C3A7E079C}" type="slidenum">
              <a:rPr lang="en-US" smtClean="0"/>
              <a:t>‹#›</a:t>
            </a:fld>
            <a:endParaRPr lang="en-US"/>
          </a:p>
        </p:txBody>
      </p:sp>
    </p:spTree>
    <p:extLst>
      <p:ext uri="{BB962C8B-B14F-4D97-AF65-F5344CB8AC3E}">
        <p14:creationId xmlns:p14="http://schemas.microsoft.com/office/powerpoint/2010/main" val="12260235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1CEDFD42-9190-48CD-8B18-C7C30B716CBD}" type="slidenum">
              <a:rPr kumimoji="0" lang="en-US" sz="1200" b="0" i="0" u="none" strike="noStrike" kern="1200" cap="none" spc="0" normalizeH="0" baseline="0" noProof="0" smtClean="0">
                <a:ln>
                  <a:noFill/>
                </a:ln>
                <a:solidFill>
                  <a:srgbClr val="000000"/>
                </a:solidFill>
                <a:effectLst/>
                <a:uLnTx/>
                <a:uFillTx/>
                <a:latin typeface="Arial" pitchFamily="34" charset="0"/>
                <a:ea typeface="ＭＳ Ｐゴシック"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13</a:t>
            </a:fld>
            <a:endParaRPr kumimoji="0" lang="en-US" sz="1200" b="0" i="0" u="none" strike="noStrike" kern="1200" cap="none" spc="0" normalizeH="0" baseline="0" noProof="0">
              <a:ln>
                <a:noFill/>
              </a:ln>
              <a:solidFill>
                <a:srgbClr val="000000"/>
              </a:solidFill>
              <a:effectLst/>
              <a:uLnTx/>
              <a:uFillTx/>
              <a:latin typeface="Arial" pitchFamily="34" charset="0"/>
              <a:ea typeface="ＭＳ Ｐゴシック" pitchFamily="34" charset="-128"/>
              <a:cs typeface="+mn-cs"/>
            </a:endParaRPr>
          </a:p>
        </p:txBody>
      </p:sp>
    </p:spTree>
    <p:extLst>
      <p:ext uri="{BB962C8B-B14F-4D97-AF65-F5344CB8AC3E}">
        <p14:creationId xmlns:p14="http://schemas.microsoft.com/office/powerpoint/2010/main" val="3437427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946C9A-6C7A-8F43-9481-62C3053176EE}" type="datetimeFigureOut">
              <a:rPr lang="en-US" smtClean="0"/>
              <a:t>7/25/2022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F1E2A-8720-784B-AE9B-09B8D9970B3E}" type="slidenum">
              <a:rPr lang="en-US" smtClean="0"/>
              <a:t>‹#›</a:t>
            </a:fld>
            <a:endParaRPr lang="en-US"/>
          </a:p>
        </p:txBody>
      </p:sp>
    </p:spTree>
    <p:extLst>
      <p:ext uri="{BB962C8B-B14F-4D97-AF65-F5344CB8AC3E}">
        <p14:creationId xmlns:p14="http://schemas.microsoft.com/office/powerpoint/2010/main" val="697870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46C9A-6C7A-8F43-9481-62C3053176EE}" type="datetimeFigureOut">
              <a:rPr lang="en-US" smtClean="0"/>
              <a:t>7/25/2022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F1E2A-8720-784B-AE9B-09B8D9970B3E}" type="slidenum">
              <a:rPr lang="en-US" smtClean="0"/>
              <a:t>‹#›</a:t>
            </a:fld>
            <a:endParaRPr lang="en-US"/>
          </a:p>
        </p:txBody>
      </p:sp>
    </p:spTree>
    <p:extLst>
      <p:ext uri="{BB962C8B-B14F-4D97-AF65-F5344CB8AC3E}">
        <p14:creationId xmlns:p14="http://schemas.microsoft.com/office/powerpoint/2010/main" val="3241159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46C9A-6C7A-8F43-9481-62C3053176EE}" type="datetimeFigureOut">
              <a:rPr lang="en-US" smtClean="0"/>
              <a:t>7/25/2022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F1E2A-8720-784B-AE9B-09B8D9970B3E}" type="slidenum">
              <a:rPr lang="en-US" smtClean="0"/>
              <a:t>‹#›</a:t>
            </a:fld>
            <a:endParaRPr lang="en-US"/>
          </a:p>
        </p:txBody>
      </p:sp>
    </p:spTree>
    <p:extLst>
      <p:ext uri="{BB962C8B-B14F-4D97-AF65-F5344CB8AC3E}">
        <p14:creationId xmlns:p14="http://schemas.microsoft.com/office/powerpoint/2010/main" val="9353358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2"/>
            <a:ext cx="7772400" cy="1470025"/>
          </a:xfrm>
        </p:spPr>
        <p:txBody>
          <a:bodyPr/>
          <a:lstStyle/>
          <a:p>
            <a:r>
              <a:rPr lang="en-US"/>
              <a:t>Click to edit Master title style</a:t>
            </a:r>
          </a:p>
        </p:txBody>
      </p:sp>
      <p:sp>
        <p:nvSpPr>
          <p:cNvPr id="3" name="Subtitle 2"/>
          <p:cNvSpPr>
            <a:spLocks noGrp="1"/>
          </p:cNvSpPr>
          <p:nvPr>
            <p:ph type="subTitle" idx="1"/>
          </p:nvPr>
        </p:nvSpPr>
        <p:spPr>
          <a:xfrm>
            <a:off x="1371602" y="3886200"/>
            <a:ext cx="6400800" cy="1752600"/>
          </a:xfrm>
        </p:spPr>
        <p:txBody>
          <a:bodyPr/>
          <a:lstStyle>
            <a:lvl1pPr marL="0" indent="0" algn="ctr">
              <a:buNone/>
              <a:defRPr>
                <a:solidFill>
                  <a:schemeClr val="tx1">
                    <a:tint val="75000"/>
                  </a:schemeClr>
                </a:solidFill>
              </a:defRPr>
            </a:lvl1pPr>
            <a:lvl2pPr marL="444835" indent="0" algn="ctr">
              <a:buNone/>
              <a:defRPr>
                <a:solidFill>
                  <a:schemeClr val="tx1">
                    <a:tint val="75000"/>
                  </a:schemeClr>
                </a:solidFill>
              </a:defRPr>
            </a:lvl2pPr>
            <a:lvl3pPr marL="889669" indent="0" algn="ctr">
              <a:buNone/>
              <a:defRPr>
                <a:solidFill>
                  <a:schemeClr val="tx1">
                    <a:tint val="75000"/>
                  </a:schemeClr>
                </a:solidFill>
              </a:defRPr>
            </a:lvl3pPr>
            <a:lvl4pPr marL="1334504" indent="0" algn="ctr">
              <a:buNone/>
              <a:defRPr>
                <a:solidFill>
                  <a:schemeClr val="tx1">
                    <a:tint val="75000"/>
                  </a:schemeClr>
                </a:solidFill>
              </a:defRPr>
            </a:lvl4pPr>
            <a:lvl5pPr marL="1779339" indent="0" algn="ctr">
              <a:buNone/>
              <a:defRPr>
                <a:solidFill>
                  <a:schemeClr val="tx1">
                    <a:tint val="75000"/>
                  </a:schemeClr>
                </a:solidFill>
              </a:defRPr>
            </a:lvl5pPr>
            <a:lvl6pPr marL="2224173" indent="0" algn="ctr">
              <a:buNone/>
              <a:defRPr>
                <a:solidFill>
                  <a:schemeClr val="tx1">
                    <a:tint val="75000"/>
                  </a:schemeClr>
                </a:solidFill>
              </a:defRPr>
            </a:lvl6pPr>
            <a:lvl7pPr marL="2669007" indent="0" algn="ctr">
              <a:buNone/>
              <a:defRPr>
                <a:solidFill>
                  <a:schemeClr val="tx1">
                    <a:tint val="75000"/>
                  </a:schemeClr>
                </a:solidFill>
              </a:defRPr>
            </a:lvl7pPr>
            <a:lvl8pPr marL="3113842" indent="0" algn="ctr">
              <a:buNone/>
              <a:defRPr>
                <a:solidFill>
                  <a:schemeClr val="tx1">
                    <a:tint val="75000"/>
                  </a:schemeClr>
                </a:solidFill>
              </a:defRPr>
            </a:lvl8pPr>
            <a:lvl9pPr marL="355867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017587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137676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6"/>
          </a:xfrm>
        </p:spPr>
        <p:txBody>
          <a:bodyPr anchor="t"/>
          <a:lstStyle>
            <a:lvl1pPr algn="l">
              <a:defRPr sz="3891" b="1" cap="all"/>
            </a:lvl1pPr>
          </a:lstStyle>
          <a:p>
            <a:r>
              <a:rPr lang="en-US"/>
              <a:t>Click to edit Master title style</a:t>
            </a:r>
          </a:p>
        </p:txBody>
      </p:sp>
      <p:sp>
        <p:nvSpPr>
          <p:cNvPr id="3" name="Text Placeholder 2"/>
          <p:cNvSpPr>
            <a:spLocks noGrp="1"/>
          </p:cNvSpPr>
          <p:nvPr>
            <p:ph type="body" idx="1"/>
          </p:nvPr>
        </p:nvSpPr>
        <p:spPr>
          <a:xfrm>
            <a:off x="722313" y="2906718"/>
            <a:ext cx="7772400" cy="1500187"/>
          </a:xfrm>
        </p:spPr>
        <p:txBody>
          <a:bodyPr anchor="b"/>
          <a:lstStyle>
            <a:lvl1pPr marL="0" indent="0">
              <a:buNone/>
              <a:defRPr sz="1946">
                <a:solidFill>
                  <a:schemeClr val="tx1">
                    <a:tint val="75000"/>
                  </a:schemeClr>
                </a:solidFill>
              </a:defRPr>
            </a:lvl1pPr>
            <a:lvl2pPr marL="444835" indent="0">
              <a:buNone/>
              <a:defRPr sz="1751">
                <a:solidFill>
                  <a:schemeClr val="tx1">
                    <a:tint val="75000"/>
                  </a:schemeClr>
                </a:solidFill>
              </a:defRPr>
            </a:lvl2pPr>
            <a:lvl3pPr marL="889669" indent="0">
              <a:buNone/>
              <a:defRPr sz="1557">
                <a:solidFill>
                  <a:schemeClr val="tx1">
                    <a:tint val="75000"/>
                  </a:schemeClr>
                </a:solidFill>
              </a:defRPr>
            </a:lvl3pPr>
            <a:lvl4pPr marL="1334504" indent="0">
              <a:buNone/>
              <a:defRPr sz="1362">
                <a:solidFill>
                  <a:schemeClr val="tx1">
                    <a:tint val="75000"/>
                  </a:schemeClr>
                </a:solidFill>
              </a:defRPr>
            </a:lvl4pPr>
            <a:lvl5pPr marL="1779339" indent="0">
              <a:buNone/>
              <a:defRPr sz="1362">
                <a:solidFill>
                  <a:schemeClr val="tx1">
                    <a:tint val="75000"/>
                  </a:schemeClr>
                </a:solidFill>
              </a:defRPr>
            </a:lvl5pPr>
            <a:lvl6pPr marL="2224173" indent="0">
              <a:buNone/>
              <a:defRPr sz="1362">
                <a:solidFill>
                  <a:schemeClr val="tx1">
                    <a:tint val="75000"/>
                  </a:schemeClr>
                </a:solidFill>
              </a:defRPr>
            </a:lvl6pPr>
            <a:lvl7pPr marL="2669007" indent="0">
              <a:buNone/>
              <a:defRPr sz="1362">
                <a:solidFill>
                  <a:schemeClr val="tx1">
                    <a:tint val="75000"/>
                  </a:schemeClr>
                </a:solidFill>
              </a:defRPr>
            </a:lvl7pPr>
            <a:lvl8pPr marL="3113842" indent="0">
              <a:buNone/>
              <a:defRPr sz="1362">
                <a:solidFill>
                  <a:schemeClr val="tx1">
                    <a:tint val="75000"/>
                  </a:schemeClr>
                </a:solidFill>
              </a:defRPr>
            </a:lvl8pPr>
            <a:lvl9pPr marL="3558677" indent="0">
              <a:buNone/>
              <a:defRPr sz="1362">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491842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5"/>
            <a:ext cx="4038600" cy="3394075"/>
          </a:xfrm>
        </p:spPr>
        <p:txBody>
          <a:bodyPr/>
          <a:lstStyle>
            <a:lvl1pPr>
              <a:defRPr sz="2724"/>
            </a:lvl1pPr>
            <a:lvl2pPr>
              <a:defRPr sz="2335"/>
            </a:lvl2pPr>
            <a:lvl3pPr>
              <a:defRPr sz="1946"/>
            </a:lvl3pPr>
            <a:lvl4pPr>
              <a:defRPr sz="1751"/>
            </a:lvl4pPr>
            <a:lvl5pPr>
              <a:defRPr sz="1751"/>
            </a:lvl5pPr>
            <a:lvl6pPr>
              <a:defRPr sz="1751"/>
            </a:lvl6pPr>
            <a:lvl7pPr>
              <a:defRPr sz="1751"/>
            </a:lvl7pPr>
            <a:lvl8pPr>
              <a:defRPr sz="1751"/>
            </a:lvl8pPr>
            <a:lvl9pPr>
              <a:defRPr sz="175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5"/>
            <a:ext cx="4038600" cy="3394075"/>
          </a:xfrm>
        </p:spPr>
        <p:txBody>
          <a:bodyPr/>
          <a:lstStyle>
            <a:lvl1pPr>
              <a:defRPr sz="2724"/>
            </a:lvl1pPr>
            <a:lvl2pPr>
              <a:defRPr sz="2335"/>
            </a:lvl2pPr>
            <a:lvl3pPr>
              <a:defRPr sz="1946"/>
            </a:lvl3pPr>
            <a:lvl4pPr>
              <a:defRPr sz="1751"/>
            </a:lvl4pPr>
            <a:lvl5pPr>
              <a:defRPr sz="1751"/>
            </a:lvl5pPr>
            <a:lvl6pPr>
              <a:defRPr sz="1751"/>
            </a:lvl6pPr>
            <a:lvl7pPr>
              <a:defRPr sz="1751"/>
            </a:lvl7pPr>
            <a:lvl8pPr>
              <a:defRPr sz="1751"/>
            </a:lvl8pPr>
            <a:lvl9pPr>
              <a:defRPr sz="175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610149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2" y="1535118"/>
            <a:ext cx="4040188" cy="639763"/>
          </a:xfrm>
        </p:spPr>
        <p:txBody>
          <a:bodyPr anchor="b"/>
          <a:lstStyle>
            <a:lvl1pPr marL="0" indent="0">
              <a:buNone/>
              <a:defRPr sz="2335" b="1"/>
            </a:lvl1pPr>
            <a:lvl2pPr marL="444835" indent="0">
              <a:buNone/>
              <a:defRPr sz="1946" b="1"/>
            </a:lvl2pPr>
            <a:lvl3pPr marL="889669" indent="0">
              <a:buNone/>
              <a:defRPr sz="1751" b="1"/>
            </a:lvl3pPr>
            <a:lvl4pPr marL="1334504" indent="0">
              <a:buNone/>
              <a:defRPr sz="1557" b="1"/>
            </a:lvl4pPr>
            <a:lvl5pPr marL="1779339" indent="0">
              <a:buNone/>
              <a:defRPr sz="1557" b="1"/>
            </a:lvl5pPr>
            <a:lvl6pPr marL="2224173" indent="0">
              <a:buNone/>
              <a:defRPr sz="1557" b="1"/>
            </a:lvl6pPr>
            <a:lvl7pPr marL="2669007" indent="0">
              <a:buNone/>
              <a:defRPr sz="1557" b="1"/>
            </a:lvl7pPr>
            <a:lvl8pPr marL="3113842" indent="0">
              <a:buNone/>
              <a:defRPr sz="1557" b="1"/>
            </a:lvl8pPr>
            <a:lvl9pPr marL="3558677" indent="0">
              <a:buNone/>
              <a:defRPr sz="1557" b="1"/>
            </a:lvl9pPr>
          </a:lstStyle>
          <a:p>
            <a:pPr lvl="0"/>
            <a:r>
              <a:rPr lang="en-US"/>
              <a:t>Click to edit Master text styles</a:t>
            </a:r>
          </a:p>
        </p:txBody>
      </p:sp>
      <p:sp>
        <p:nvSpPr>
          <p:cNvPr id="4" name="Content Placeholder 3"/>
          <p:cNvSpPr>
            <a:spLocks noGrp="1"/>
          </p:cNvSpPr>
          <p:nvPr>
            <p:ph sz="half" idx="2"/>
          </p:nvPr>
        </p:nvSpPr>
        <p:spPr>
          <a:xfrm>
            <a:off x="457202" y="2174876"/>
            <a:ext cx="4040188" cy="3951288"/>
          </a:xfrm>
        </p:spPr>
        <p:txBody>
          <a:bodyPr/>
          <a:lstStyle>
            <a:lvl1pPr>
              <a:defRPr sz="2335"/>
            </a:lvl1pPr>
            <a:lvl2pPr>
              <a:defRPr sz="1946"/>
            </a:lvl2pPr>
            <a:lvl3pPr>
              <a:defRPr sz="1751"/>
            </a:lvl3pPr>
            <a:lvl4pPr>
              <a:defRPr sz="1557"/>
            </a:lvl4pPr>
            <a:lvl5pPr>
              <a:defRPr sz="1557"/>
            </a:lvl5pPr>
            <a:lvl6pPr>
              <a:defRPr sz="1557"/>
            </a:lvl6pPr>
            <a:lvl7pPr>
              <a:defRPr sz="1557"/>
            </a:lvl7pPr>
            <a:lvl8pPr>
              <a:defRPr sz="1557"/>
            </a:lvl8pPr>
            <a:lvl9pPr>
              <a:defRPr sz="155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6" y="1535118"/>
            <a:ext cx="4041775" cy="639763"/>
          </a:xfrm>
        </p:spPr>
        <p:txBody>
          <a:bodyPr anchor="b"/>
          <a:lstStyle>
            <a:lvl1pPr marL="0" indent="0">
              <a:buNone/>
              <a:defRPr sz="2335" b="1"/>
            </a:lvl1pPr>
            <a:lvl2pPr marL="444835" indent="0">
              <a:buNone/>
              <a:defRPr sz="1946" b="1"/>
            </a:lvl2pPr>
            <a:lvl3pPr marL="889669" indent="0">
              <a:buNone/>
              <a:defRPr sz="1751" b="1"/>
            </a:lvl3pPr>
            <a:lvl4pPr marL="1334504" indent="0">
              <a:buNone/>
              <a:defRPr sz="1557" b="1"/>
            </a:lvl4pPr>
            <a:lvl5pPr marL="1779339" indent="0">
              <a:buNone/>
              <a:defRPr sz="1557" b="1"/>
            </a:lvl5pPr>
            <a:lvl6pPr marL="2224173" indent="0">
              <a:buNone/>
              <a:defRPr sz="1557" b="1"/>
            </a:lvl6pPr>
            <a:lvl7pPr marL="2669007" indent="0">
              <a:buNone/>
              <a:defRPr sz="1557" b="1"/>
            </a:lvl7pPr>
            <a:lvl8pPr marL="3113842" indent="0">
              <a:buNone/>
              <a:defRPr sz="1557" b="1"/>
            </a:lvl8pPr>
            <a:lvl9pPr marL="3558677" indent="0">
              <a:buNone/>
              <a:defRPr sz="1557" b="1"/>
            </a:lvl9pPr>
          </a:lstStyle>
          <a:p>
            <a:pPr lvl="0"/>
            <a:r>
              <a:rPr lang="en-US"/>
              <a:t>Click to edit Master text styles</a:t>
            </a:r>
          </a:p>
        </p:txBody>
      </p:sp>
      <p:sp>
        <p:nvSpPr>
          <p:cNvPr id="6" name="Content Placeholder 5"/>
          <p:cNvSpPr>
            <a:spLocks noGrp="1"/>
          </p:cNvSpPr>
          <p:nvPr>
            <p:ph sz="quarter" idx="4"/>
          </p:nvPr>
        </p:nvSpPr>
        <p:spPr>
          <a:xfrm>
            <a:off x="4645036" y="2174876"/>
            <a:ext cx="4041775" cy="3951288"/>
          </a:xfrm>
        </p:spPr>
        <p:txBody>
          <a:bodyPr/>
          <a:lstStyle>
            <a:lvl1pPr>
              <a:defRPr sz="2335"/>
            </a:lvl1pPr>
            <a:lvl2pPr>
              <a:defRPr sz="1946"/>
            </a:lvl2pPr>
            <a:lvl3pPr>
              <a:defRPr sz="1751"/>
            </a:lvl3pPr>
            <a:lvl4pPr>
              <a:defRPr sz="1557"/>
            </a:lvl4pPr>
            <a:lvl5pPr>
              <a:defRPr sz="1557"/>
            </a:lvl5pPr>
            <a:lvl6pPr>
              <a:defRPr sz="1557"/>
            </a:lvl6pPr>
            <a:lvl7pPr>
              <a:defRPr sz="1557"/>
            </a:lvl7pPr>
            <a:lvl8pPr>
              <a:defRPr sz="1557"/>
            </a:lvl8pPr>
            <a:lvl9pPr>
              <a:defRPr sz="155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090050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355619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326148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9" y="273054"/>
            <a:ext cx="3008313" cy="1162051"/>
          </a:xfrm>
        </p:spPr>
        <p:txBody>
          <a:bodyPr anchor="b"/>
          <a:lstStyle>
            <a:lvl1pPr algn="l">
              <a:defRPr sz="1946" b="1"/>
            </a:lvl1pPr>
          </a:lstStyle>
          <a:p>
            <a:r>
              <a:rPr lang="en-US"/>
              <a:t>Click to edit Master title style</a:t>
            </a:r>
          </a:p>
        </p:txBody>
      </p:sp>
      <p:sp>
        <p:nvSpPr>
          <p:cNvPr id="3" name="Content Placeholder 2"/>
          <p:cNvSpPr>
            <a:spLocks noGrp="1"/>
          </p:cNvSpPr>
          <p:nvPr>
            <p:ph idx="1"/>
          </p:nvPr>
        </p:nvSpPr>
        <p:spPr>
          <a:xfrm>
            <a:off x="3575052" y="273055"/>
            <a:ext cx="5111750" cy="5853115"/>
          </a:xfrm>
        </p:spPr>
        <p:txBody>
          <a:bodyPr/>
          <a:lstStyle>
            <a:lvl1pPr>
              <a:defRPr sz="3113"/>
            </a:lvl1pPr>
            <a:lvl2pPr>
              <a:defRPr sz="2724"/>
            </a:lvl2pPr>
            <a:lvl3pPr>
              <a:defRPr sz="2335"/>
            </a:lvl3pPr>
            <a:lvl4pPr>
              <a:defRPr sz="1946"/>
            </a:lvl4pPr>
            <a:lvl5pPr>
              <a:defRPr sz="1946"/>
            </a:lvl5pPr>
            <a:lvl6pPr>
              <a:defRPr sz="1946"/>
            </a:lvl6pPr>
            <a:lvl7pPr>
              <a:defRPr sz="1946"/>
            </a:lvl7pPr>
            <a:lvl8pPr>
              <a:defRPr sz="1946"/>
            </a:lvl8pPr>
            <a:lvl9pPr>
              <a:defRPr sz="194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9" y="1435105"/>
            <a:ext cx="3008313" cy="4691063"/>
          </a:xfrm>
        </p:spPr>
        <p:txBody>
          <a:bodyPr/>
          <a:lstStyle>
            <a:lvl1pPr marL="0" indent="0">
              <a:buNone/>
              <a:defRPr sz="1362"/>
            </a:lvl1pPr>
            <a:lvl2pPr marL="444835" indent="0">
              <a:buNone/>
              <a:defRPr sz="1167"/>
            </a:lvl2pPr>
            <a:lvl3pPr marL="889669" indent="0">
              <a:buNone/>
              <a:defRPr sz="973"/>
            </a:lvl3pPr>
            <a:lvl4pPr marL="1334504" indent="0">
              <a:buNone/>
              <a:defRPr sz="876"/>
            </a:lvl4pPr>
            <a:lvl5pPr marL="1779339" indent="0">
              <a:buNone/>
              <a:defRPr sz="876"/>
            </a:lvl5pPr>
            <a:lvl6pPr marL="2224173" indent="0">
              <a:buNone/>
              <a:defRPr sz="876"/>
            </a:lvl6pPr>
            <a:lvl7pPr marL="2669007" indent="0">
              <a:buNone/>
              <a:defRPr sz="876"/>
            </a:lvl7pPr>
            <a:lvl8pPr marL="3113842" indent="0">
              <a:buNone/>
              <a:defRPr sz="876"/>
            </a:lvl8pPr>
            <a:lvl9pPr marL="3558677" indent="0">
              <a:buNone/>
              <a:defRPr sz="876"/>
            </a:lvl9pPr>
          </a:lstStyle>
          <a:p>
            <a:pPr lvl="0"/>
            <a:r>
              <a:rPr lang="en-US"/>
              <a:t>Click to edit Master text styles</a:t>
            </a:r>
          </a:p>
        </p:txBody>
      </p:sp>
      <p:sp>
        <p:nvSpPr>
          <p:cNvPr id="5" name="Date Placeholder 4"/>
          <p:cNvSpPr>
            <a:spLocks noGrp="1"/>
          </p:cNvSpPr>
          <p:nvPr>
            <p:ph type="dt" sz="half" idx="10"/>
          </p:nvPr>
        </p:nvSpPr>
        <p:spPr/>
        <p:txBody>
          <a:body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45952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46C9A-6C7A-8F43-9481-62C3053176EE}" type="datetimeFigureOut">
              <a:rPr lang="en-US" smtClean="0"/>
              <a:t>7/25/2022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F1E2A-8720-784B-AE9B-09B8D9970B3E}" type="slidenum">
              <a:rPr lang="en-US" smtClean="0"/>
              <a:t>‹#›</a:t>
            </a:fld>
            <a:endParaRPr lang="en-US"/>
          </a:p>
        </p:txBody>
      </p:sp>
    </p:spTree>
    <p:extLst>
      <p:ext uri="{BB962C8B-B14F-4D97-AF65-F5344CB8AC3E}">
        <p14:creationId xmlns:p14="http://schemas.microsoft.com/office/powerpoint/2010/main" val="30047164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90" y="4800604"/>
            <a:ext cx="5486400" cy="566740"/>
          </a:xfrm>
        </p:spPr>
        <p:txBody>
          <a:bodyPr anchor="b"/>
          <a:lstStyle>
            <a:lvl1pPr algn="l">
              <a:defRPr sz="1946" b="1"/>
            </a:lvl1pPr>
          </a:lstStyle>
          <a:p>
            <a:r>
              <a:rPr lang="en-US"/>
              <a:t>Click to edit Master title style</a:t>
            </a:r>
          </a:p>
        </p:txBody>
      </p:sp>
      <p:sp>
        <p:nvSpPr>
          <p:cNvPr id="3" name="Picture Placeholder 2"/>
          <p:cNvSpPr>
            <a:spLocks noGrp="1"/>
          </p:cNvSpPr>
          <p:nvPr>
            <p:ph type="pic" idx="1"/>
          </p:nvPr>
        </p:nvSpPr>
        <p:spPr>
          <a:xfrm>
            <a:off x="1792290" y="612776"/>
            <a:ext cx="5486400" cy="4114800"/>
          </a:xfrm>
        </p:spPr>
        <p:txBody>
          <a:bodyPr/>
          <a:lstStyle>
            <a:lvl1pPr marL="0" indent="0">
              <a:buNone/>
              <a:defRPr sz="3113"/>
            </a:lvl1pPr>
            <a:lvl2pPr marL="444835" indent="0">
              <a:buNone/>
              <a:defRPr sz="2724"/>
            </a:lvl2pPr>
            <a:lvl3pPr marL="889669" indent="0">
              <a:buNone/>
              <a:defRPr sz="2335"/>
            </a:lvl3pPr>
            <a:lvl4pPr marL="1334504" indent="0">
              <a:buNone/>
              <a:defRPr sz="1946"/>
            </a:lvl4pPr>
            <a:lvl5pPr marL="1779339" indent="0">
              <a:buNone/>
              <a:defRPr sz="1946"/>
            </a:lvl5pPr>
            <a:lvl6pPr marL="2224173" indent="0">
              <a:buNone/>
              <a:defRPr sz="1946"/>
            </a:lvl6pPr>
            <a:lvl7pPr marL="2669007" indent="0">
              <a:buNone/>
              <a:defRPr sz="1946"/>
            </a:lvl7pPr>
            <a:lvl8pPr marL="3113842" indent="0">
              <a:buNone/>
              <a:defRPr sz="1946"/>
            </a:lvl8pPr>
            <a:lvl9pPr marL="3558677" indent="0">
              <a:buNone/>
              <a:defRPr sz="1946"/>
            </a:lvl9pPr>
          </a:lstStyle>
          <a:p>
            <a:endParaRPr lang="en-US"/>
          </a:p>
        </p:txBody>
      </p:sp>
      <p:sp>
        <p:nvSpPr>
          <p:cNvPr id="4" name="Text Placeholder 3"/>
          <p:cNvSpPr>
            <a:spLocks noGrp="1"/>
          </p:cNvSpPr>
          <p:nvPr>
            <p:ph type="body" sz="half" idx="2"/>
          </p:nvPr>
        </p:nvSpPr>
        <p:spPr>
          <a:xfrm>
            <a:off x="1792290" y="5367346"/>
            <a:ext cx="5486400" cy="804863"/>
          </a:xfrm>
        </p:spPr>
        <p:txBody>
          <a:bodyPr/>
          <a:lstStyle>
            <a:lvl1pPr marL="0" indent="0">
              <a:buNone/>
              <a:defRPr sz="1362"/>
            </a:lvl1pPr>
            <a:lvl2pPr marL="444835" indent="0">
              <a:buNone/>
              <a:defRPr sz="1167"/>
            </a:lvl2pPr>
            <a:lvl3pPr marL="889669" indent="0">
              <a:buNone/>
              <a:defRPr sz="973"/>
            </a:lvl3pPr>
            <a:lvl4pPr marL="1334504" indent="0">
              <a:buNone/>
              <a:defRPr sz="876"/>
            </a:lvl4pPr>
            <a:lvl5pPr marL="1779339" indent="0">
              <a:buNone/>
              <a:defRPr sz="876"/>
            </a:lvl5pPr>
            <a:lvl6pPr marL="2224173" indent="0">
              <a:buNone/>
              <a:defRPr sz="876"/>
            </a:lvl6pPr>
            <a:lvl7pPr marL="2669007" indent="0">
              <a:buNone/>
              <a:defRPr sz="876"/>
            </a:lvl7pPr>
            <a:lvl8pPr marL="3113842" indent="0">
              <a:buNone/>
              <a:defRPr sz="876"/>
            </a:lvl8pPr>
            <a:lvl9pPr marL="3558677" indent="0">
              <a:buNone/>
              <a:defRPr sz="876"/>
            </a:lvl9pPr>
          </a:lstStyle>
          <a:p>
            <a:pPr lvl="0"/>
            <a:r>
              <a:rPr lang="en-US"/>
              <a:t>Click to edit Master text styles</a:t>
            </a:r>
          </a:p>
        </p:txBody>
      </p:sp>
      <p:sp>
        <p:nvSpPr>
          <p:cNvPr id="5" name="Date Placeholder 4"/>
          <p:cNvSpPr>
            <a:spLocks noGrp="1"/>
          </p:cNvSpPr>
          <p:nvPr>
            <p:ph type="dt" sz="half" idx="10"/>
          </p:nvPr>
        </p:nvSpPr>
        <p:spPr/>
        <p:txBody>
          <a:body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792511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562513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2" y="206378"/>
            <a:ext cx="2057400" cy="438785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6378"/>
            <a:ext cx="6019800" cy="43878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141285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Layout">
    <p:spTree>
      <p:nvGrpSpPr>
        <p:cNvPr id="1" name=""/>
        <p:cNvGrpSpPr/>
        <p:nvPr/>
      </p:nvGrpSpPr>
      <p:grpSpPr>
        <a:xfrm>
          <a:off x="0" y="0"/>
          <a:ext cx="0" cy="0"/>
          <a:chOff x="0" y="0"/>
          <a:chExt cx="0" cy="0"/>
        </a:xfrm>
      </p:grpSpPr>
      <p:sp>
        <p:nvSpPr>
          <p:cNvPr id="5" name="Rectangle 2"/>
          <p:cNvSpPr>
            <a:spLocks noGrp="1" noChangeArrowheads="1"/>
          </p:cNvSpPr>
          <p:nvPr>
            <p:ph type="title"/>
          </p:nvPr>
        </p:nvSpPr>
        <p:spPr bwMode="auto">
          <a:xfrm>
            <a:off x="1184275" y="165100"/>
            <a:ext cx="7180263" cy="561975"/>
          </a:xfrm>
          <a:prstGeom prst="rect">
            <a:avLst/>
          </a:prstGeom>
          <a:noFill/>
          <a:ln w="9525">
            <a:noFill/>
            <a:miter lim="800000"/>
            <a:headEnd/>
            <a:tailEnd/>
          </a:ln>
          <a:effectLst/>
        </p:spPr>
        <p:txBody>
          <a:bodyPr/>
          <a:lstStyle/>
          <a:p>
            <a:pPr lvl="0"/>
            <a:r>
              <a:rPr lang="en-US" dirty="0"/>
              <a:t>Click to edit Master title style</a:t>
            </a:r>
          </a:p>
        </p:txBody>
      </p:sp>
    </p:spTree>
    <p:extLst>
      <p:ext uri="{BB962C8B-B14F-4D97-AF65-F5344CB8AC3E}">
        <p14:creationId xmlns:p14="http://schemas.microsoft.com/office/powerpoint/2010/main" val="10831338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84275" y="165100"/>
            <a:ext cx="7180263" cy="561975"/>
          </a:xfrm>
          <a:prstGeom prst="rect">
            <a:avLst/>
          </a:prstGeo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84909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ture Layout">
    <p:spTree>
      <p:nvGrpSpPr>
        <p:cNvPr id="1" name=""/>
        <p:cNvGrpSpPr/>
        <p:nvPr/>
      </p:nvGrpSpPr>
      <p:grpSpPr>
        <a:xfrm>
          <a:off x="0" y="0"/>
          <a:ext cx="0" cy="0"/>
          <a:chOff x="0" y="0"/>
          <a:chExt cx="0" cy="0"/>
        </a:xfrm>
      </p:grpSpPr>
      <p:sp>
        <p:nvSpPr>
          <p:cNvPr id="2" name="Title 1"/>
          <p:cNvSpPr>
            <a:spLocks noGrp="1"/>
          </p:cNvSpPr>
          <p:nvPr>
            <p:ph type="title"/>
          </p:nvPr>
        </p:nvSpPr>
        <p:spPr>
          <a:xfrm>
            <a:off x="1184275" y="165100"/>
            <a:ext cx="7180263" cy="561975"/>
          </a:xfrm>
          <a:prstGeom prst="rect">
            <a:avLst/>
          </a:prstGeom>
        </p:spPr>
        <p:txBody>
          <a:bodyPr/>
          <a:lstStyle/>
          <a:p>
            <a:r>
              <a:rPr lang="en-US" dirty="0"/>
              <a:t>Click to edit Master title style</a:t>
            </a:r>
          </a:p>
        </p:txBody>
      </p:sp>
      <p:sp>
        <p:nvSpPr>
          <p:cNvPr id="6" name="Picture Placeholder 5"/>
          <p:cNvSpPr>
            <a:spLocks noGrp="1"/>
          </p:cNvSpPr>
          <p:nvPr>
            <p:ph type="pic" sz="quarter" idx="10"/>
          </p:nvPr>
        </p:nvSpPr>
        <p:spPr>
          <a:xfrm>
            <a:off x="990600" y="990600"/>
            <a:ext cx="8001000" cy="5410200"/>
          </a:xfrm>
        </p:spPr>
        <p:txBody>
          <a:bodyPr/>
          <a:lstStyle/>
          <a:p>
            <a:pPr lvl="0"/>
            <a:endParaRPr lang="en-US" noProof="0"/>
          </a:p>
        </p:txBody>
      </p:sp>
    </p:spTree>
    <p:extLst>
      <p:ext uri="{BB962C8B-B14F-4D97-AF65-F5344CB8AC3E}">
        <p14:creationId xmlns:p14="http://schemas.microsoft.com/office/powerpoint/2010/main" val="2295315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D946C9A-6C7A-8F43-9481-62C3053176EE}" type="datetimeFigureOut">
              <a:rPr lang="en-US" smtClean="0"/>
              <a:t>7/25/2022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CF1E2A-8720-784B-AE9B-09B8D9970B3E}" type="slidenum">
              <a:rPr lang="en-US" smtClean="0"/>
              <a:t>‹#›</a:t>
            </a:fld>
            <a:endParaRPr lang="en-US"/>
          </a:p>
        </p:txBody>
      </p:sp>
    </p:spTree>
    <p:extLst>
      <p:ext uri="{BB962C8B-B14F-4D97-AF65-F5344CB8AC3E}">
        <p14:creationId xmlns:p14="http://schemas.microsoft.com/office/powerpoint/2010/main" val="31172036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946C9A-6C7A-8F43-9481-62C3053176EE}" type="datetimeFigureOut">
              <a:rPr lang="en-US" smtClean="0"/>
              <a:t>7/25/2022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CF1E2A-8720-784B-AE9B-09B8D9970B3E}" type="slidenum">
              <a:rPr lang="en-US" smtClean="0"/>
              <a:t>‹#›</a:t>
            </a:fld>
            <a:endParaRPr lang="en-US"/>
          </a:p>
        </p:txBody>
      </p:sp>
    </p:spTree>
    <p:extLst>
      <p:ext uri="{BB962C8B-B14F-4D97-AF65-F5344CB8AC3E}">
        <p14:creationId xmlns:p14="http://schemas.microsoft.com/office/powerpoint/2010/main" val="1829800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946C9A-6C7A-8F43-9481-62C3053176EE}" type="datetimeFigureOut">
              <a:rPr lang="en-US" smtClean="0"/>
              <a:t>7/25/2022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CF1E2A-8720-784B-AE9B-09B8D9970B3E}" type="slidenum">
              <a:rPr lang="en-US" smtClean="0"/>
              <a:t>‹#›</a:t>
            </a:fld>
            <a:endParaRPr lang="en-US"/>
          </a:p>
        </p:txBody>
      </p:sp>
    </p:spTree>
    <p:extLst>
      <p:ext uri="{BB962C8B-B14F-4D97-AF65-F5344CB8AC3E}">
        <p14:creationId xmlns:p14="http://schemas.microsoft.com/office/powerpoint/2010/main" val="269451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946C9A-6C7A-8F43-9481-62C3053176EE}" type="datetimeFigureOut">
              <a:rPr lang="en-US" smtClean="0"/>
              <a:t>7/25/2022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CF1E2A-8720-784B-AE9B-09B8D9970B3E}" type="slidenum">
              <a:rPr lang="en-US" smtClean="0"/>
              <a:t>‹#›</a:t>
            </a:fld>
            <a:endParaRPr lang="en-US"/>
          </a:p>
        </p:txBody>
      </p:sp>
    </p:spTree>
    <p:extLst>
      <p:ext uri="{BB962C8B-B14F-4D97-AF65-F5344CB8AC3E}">
        <p14:creationId xmlns:p14="http://schemas.microsoft.com/office/powerpoint/2010/main" val="2255290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946C9A-6C7A-8F43-9481-62C3053176EE}" type="datetimeFigureOut">
              <a:rPr lang="en-US" smtClean="0"/>
              <a:t>7/25/2022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CF1E2A-8720-784B-AE9B-09B8D9970B3E}" type="slidenum">
              <a:rPr lang="en-US" smtClean="0"/>
              <a:t>‹#›</a:t>
            </a:fld>
            <a:endParaRPr lang="en-US"/>
          </a:p>
        </p:txBody>
      </p:sp>
    </p:spTree>
    <p:extLst>
      <p:ext uri="{BB962C8B-B14F-4D97-AF65-F5344CB8AC3E}">
        <p14:creationId xmlns:p14="http://schemas.microsoft.com/office/powerpoint/2010/main" val="3306704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D946C9A-6C7A-8F43-9481-62C3053176EE}" type="datetimeFigureOut">
              <a:rPr lang="en-US" smtClean="0"/>
              <a:t>7/25/2022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CF1E2A-8720-784B-AE9B-09B8D9970B3E}" type="slidenum">
              <a:rPr lang="en-US" smtClean="0"/>
              <a:t>‹#›</a:t>
            </a:fld>
            <a:endParaRPr lang="en-US"/>
          </a:p>
        </p:txBody>
      </p:sp>
    </p:spTree>
    <p:extLst>
      <p:ext uri="{BB962C8B-B14F-4D97-AF65-F5344CB8AC3E}">
        <p14:creationId xmlns:p14="http://schemas.microsoft.com/office/powerpoint/2010/main" val="41274714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D946C9A-6C7A-8F43-9481-62C3053176EE}" type="datetimeFigureOut">
              <a:rPr lang="en-US" smtClean="0"/>
              <a:t>7/25/2022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CF1E2A-8720-784B-AE9B-09B8D9970B3E}" type="slidenum">
              <a:rPr lang="en-US" smtClean="0"/>
              <a:t>‹#›</a:t>
            </a:fld>
            <a:endParaRPr lang="en-US"/>
          </a:p>
        </p:txBody>
      </p:sp>
    </p:spTree>
    <p:extLst>
      <p:ext uri="{BB962C8B-B14F-4D97-AF65-F5344CB8AC3E}">
        <p14:creationId xmlns:p14="http://schemas.microsoft.com/office/powerpoint/2010/main" val="33411041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image" Target="../media/image2.png"/><Relationship Id="rId5" Type="http://schemas.openxmlformats.org/officeDocument/2006/relationships/image" Target="../media/image1.tiff"/><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946C9A-6C7A-8F43-9481-62C3053176EE}" type="datetimeFigureOut">
              <a:rPr lang="en-US" smtClean="0"/>
              <a:t>7/25/2022</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CF1E2A-8720-784B-AE9B-09B8D9970B3E}" type="slidenum">
              <a:rPr lang="en-US" smtClean="0"/>
              <a:t>‹#›</a:t>
            </a:fld>
            <a:endParaRPr lang="en-US"/>
          </a:p>
        </p:txBody>
      </p:sp>
    </p:spTree>
    <p:extLst>
      <p:ext uri="{BB962C8B-B14F-4D97-AF65-F5344CB8AC3E}">
        <p14:creationId xmlns:p14="http://schemas.microsoft.com/office/powerpoint/2010/main" val="26028075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7"/>
            <a:ext cx="2133600" cy="365125"/>
          </a:xfrm>
          <a:prstGeom prst="rect">
            <a:avLst/>
          </a:prstGeom>
        </p:spPr>
        <p:txBody>
          <a:bodyPr vert="horz" lIns="91440" tIns="45720" rIns="91440" bIns="45720" rtlCol="0" anchor="ctr"/>
          <a:lstStyle>
            <a:lvl1pPr algn="l">
              <a:defRPr sz="1167">
                <a:solidFill>
                  <a:schemeClr val="tx1">
                    <a:tint val="75000"/>
                  </a:schemeClr>
                </a:solidFill>
              </a:defRPr>
            </a:lvl1pPr>
          </a:lstStyle>
          <a:p>
            <a:fld id="{7988F0A3-B8CB-49A0-9556-674DAF29A686}" type="datetimeFigureOut">
              <a:rPr lang="en-US" smtClean="0">
                <a:solidFill>
                  <a:prstClr val="black">
                    <a:tint val="75000"/>
                  </a:prstClr>
                </a:solidFill>
              </a:rPr>
              <a:pPr/>
              <a:t>7/25/2022</a:t>
            </a:fld>
            <a:endParaRPr lang="en-US">
              <a:solidFill>
                <a:prstClr val="black">
                  <a:tint val="75000"/>
                </a:prstClr>
              </a:solidFill>
            </a:endParaRPr>
          </a:p>
        </p:txBody>
      </p:sp>
      <p:sp>
        <p:nvSpPr>
          <p:cNvPr id="5" name="Footer Placeholder 4"/>
          <p:cNvSpPr>
            <a:spLocks noGrp="1"/>
          </p:cNvSpPr>
          <p:nvPr>
            <p:ph type="ftr" sz="quarter" idx="3"/>
          </p:nvPr>
        </p:nvSpPr>
        <p:spPr>
          <a:xfrm>
            <a:off x="3124202" y="6356357"/>
            <a:ext cx="2895600" cy="365125"/>
          </a:xfrm>
          <a:prstGeom prst="rect">
            <a:avLst/>
          </a:prstGeom>
        </p:spPr>
        <p:txBody>
          <a:bodyPr vert="horz" lIns="91440" tIns="45720" rIns="91440" bIns="45720" rtlCol="0" anchor="ctr"/>
          <a:lstStyle>
            <a:lvl1pPr algn="ctr">
              <a:defRPr sz="1167">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7"/>
            <a:ext cx="2133600" cy="365125"/>
          </a:xfrm>
          <a:prstGeom prst="rect">
            <a:avLst/>
          </a:prstGeom>
        </p:spPr>
        <p:txBody>
          <a:bodyPr vert="horz" lIns="91440" tIns="45720" rIns="91440" bIns="45720" rtlCol="0" anchor="ctr"/>
          <a:lstStyle>
            <a:lvl1pPr algn="r">
              <a:defRPr sz="1167">
                <a:solidFill>
                  <a:schemeClr val="tx1">
                    <a:tint val="75000"/>
                  </a:schemeClr>
                </a:solidFill>
              </a:defRPr>
            </a:lvl1pPr>
          </a:lstStyle>
          <a:p>
            <a:fld id="{F539FF2C-53D3-41C7-8DD6-C614B16D8C2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7113989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889669" rtl="0" eaLnBrk="1" latinLnBrk="0" hangingPunct="1">
        <a:spcBef>
          <a:spcPct val="0"/>
        </a:spcBef>
        <a:buNone/>
        <a:defRPr sz="4281" kern="1200">
          <a:solidFill>
            <a:schemeClr val="tx1"/>
          </a:solidFill>
          <a:latin typeface="+mj-lt"/>
          <a:ea typeface="+mj-ea"/>
          <a:cs typeface="+mj-cs"/>
        </a:defRPr>
      </a:lvl1pPr>
    </p:titleStyle>
    <p:bodyStyle>
      <a:lvl1pPr marL="333626" indent="-333626" algn="l" defTabSz="889669" rtl="0" eaLnBrk="1" latinLnBrk="0" hangingPunct="1">
        <a:spcBef>
          <a:spcPct val="20000"/>
        </a:spcBef>
        <a:buFont typeface="Arial" panose="020B0604020202020204" pitchFamily="34" charset="0"/>
        <a:buChar char="•"/>
        <a:defRPr sz="3113" kern="1200">
          <a:solidFill>
            <a:schemeClr val="tx1"/>
          </a:solidFill>
          <a:latin typeface="+mn-lt"/>
          <a:ea typeface="+mn-ea"/>
          <a:cs typeface="+mn-cs"/>
        </a:defRPr>
      </a:lvl1pPr>
      <a:lvl2pPr marL="722856" indent="-278022" algn="l" defTabSz="889669" rtl="0" eaLnBrk="1" latinLnBrk="0" hangingPunct="1">
        <a:spcBef>
          <a:spcPct val="20000"/>
        </a:spcBef>
        <a:buFont typeface="Arial" panose="020B0604020202020204" pitchFamily="34" charset="0"/>
        <a:buChar char="–"/>
        <a:defRPr sz="2724" kern="1200">
          <a:solidFill>
            <a:schemeClr val="tx1"/>
          </a:solidFill>
          <a:latin typeface="+mn-lt"/>
          <a:ea typeface="+mn-ea"/>
          <a:cs typeface="+mn-cs"/>
        </a:defRPr>
      </a:lvl2pPr>
      <a:lvl3pPr marL="1112086" indent="-222417" algn="l" defTabSz="889669" rtl="0" eaLnBrk="1" latinLnBrk="0" hangingPunct="1">
        <a:spcBef>
          <a:spcPct val="20000"/>
        </a:spcBef>
        <a:buFont typeface="Arial" panose="020B0604020202020204" pitchFamily="34" charset="0"/>
        <a:buChar char="•"/>
        <a:defRPr sz="2335" kern="1200">
          <a:solidFill>
            <a:schemeClr val="tx1"/>
          </a:solidFill>
          <a:latin typeface="+mn-lt"/>
          <a:ea typeface="+mn-ea"/>
          <a:cs typeface="+mn-cs"/>
        </a:defRPr>
      </a:lvl3pPr>
      <a:lvl4pPr marL="1556921" indent="-222417" algn="l" defTabSz="889669" rtl="0" eaLnBrk="1" latinLnBrk="0" hangingPunct="1">
        <a:spcBef>
          <a:spcPct val="20000"/>
        </a:spcBef>
        <a:buFont typeface="Arial" panose="020B0604020202020204" pitchFamily="34" charset="0"/>
        <a:buChar char="–"/>
        <a:defRPr sz="1946" kern="1200">
          <a:solidFill>
            <a:schemeClr val="tx1"/>
          </a:solidFill>
          <a:latin typeface="+mn-lt"/>
          <a:ea typeface="+mn-ea"/>
          <a:cs typeface="+mn-cs"/>
        </a:defRPr>
      </a:lvl4pPr>
      <a:lvl5pPr marL="2001756" indent="-222417" algn="l" defTabSz="889669" rtl="0" eaLnBrk="1" latinLnBrk="0" hangingPunct="1">
        <a:spcBef>
          <a:spcPct val="20000"/>
        </a:spcBef>
        <a:buFont typeface="Arial" panose="020B0604020202020204" pitchFamily="34" charset="0"/>
        <a:buChar char="»"/>
        <a:defRPr sz="1946" kern="1200">
          <a:solidFill>
            <a:schemeClr val="tx1"/>
          </a:solidFill>
          <a:latin typeface="+mn-lt"/>
          <a:ea typeface="+mn-ea"/>
          <a:cs typeface="+mn-cs"/>
        </a:defRPr>
      </a:lvl5pPr>
      <a:lvl6pPr marL="2446590" indent="-222417" algn="l" defTabSz="889669" rtl="0" eaLnBrk="1" latinLnBrk="0" hangingPunct="1">
        <a:spcBef>
          <a:spcPct val="20000"/>
        </a:spcBef>
        <a:buFont typeface="Arial" panose="020B0604020202020204" pitchFamily="34" charset="0"/>
        <a:buChar char="•"/>
        <a:defRPr sz="1946" kern="1200">
          <a:solidFill>
            <a:schemeClr val="tx1"/>
          </a:solidFill>
          <a:latin typeface="+mn-lt"/>
          <a:ea typeface="+mn-ea"/>
          <a:cs typeface="+mn-cs"/>
        </a:defRPr>
      </a:lvl6pPr>
      <a:lvl7pPr marL="2891425" indent="-222417" algn="l" defTabSz="889669" rtl="0" eaLnBrk="1" latinLnBrk="0" hangingPunct="1">
        <a:spcBef>
          <a:spcPct val="20000"/>
        </a:spcBef>
        <a:buFont typeface="Arial" panose="020B0604020202020204" pitchFamily="34" charset="0"/>
        <a:buChar char="•"/>
        <a:defRPr sz="1946" kern="1200">
          <a:solidFill>
            <a:schemeClr val="tx1"/>
          </a:solidFill>
          <a:latin typeface="+mn-lt"/>
          <a:ea typeface="+mn-ea"/>
          <a:cs typeface="+mn-cs"/>
        </a:defRPr>
      </a:lvl7pPr>
      <a:lvl8pPr marL="3336260" indent="-222417" algn="l" defTabSz="889669" rtl="0" eaLnBrk="1" latinLnBrk="0" hangingPunct="1">
        <a:spcBef>
          <a:spcPct val="20000"/>
        </a:spcBef>
        <a:buFont typeface="Arial" panose="020B0604020202020204" pitchFamily="34" charset="0"/>
        <a:buChar char="•"/>
        <a:defRPr sz="1946" kern="1200">
          <a:solidFill>
            <a:schemeClr val="tx1"/>
          </a:solidFill>
          <a:latin typeface="+mn-lt"/>
          <a:ea typeface="+mn-ea"/>
          <a:cs typeface="+mn-cs"/>
        </a:defRPr>
      </a:lvl8pPr>
      <a:lvl9pPr marL="3781094" indent="-222417" algn="l" defTabSz="889669" rtl="0" eaLnBrk="1" latinLnBrk="0" hangingPunct="1">
        <a:spcBef>
          <a:spcPct val="20000"/>
        </a:spcBef>
        <a:buFont typeface="Arial" panose="020B0604020202020204" pitchFamily="34" charset="0"/>
        <a:buChar char="•"/>
        <a:defRPr sz="1946" kern="1200">
          <a:solidFill>
            <a:schemeClr val="tx1"/>
          </a:solidFill>
          <a:latin typeface="+mn-lt"/>
          <a:ea typeface="+mn-ea"/>
          <a:cs typeface="+mn-cs"/>
        </a:defRPr>
      </a:lvl9pPr>
    </p:bodyStyle>
    <p:otherStyle>
      <a:defPPr>
        <a:defRPr lang="en-US"/>
      </a:defPPr>
      <a:lvl1pPr marL="0" algn="l" defTabSz="889669" rtl="0" eaLnBrk="1" latinLnBrk="0" hangingPunct="1">
        <a:defRPr sz="1751" kern="1200">
          <a:solidFill>
            <a:schemeClr val="tx1"/>
          </a:solidFill>
          <a:latin typeface="+mn-lt"/>
          <a:ea typeface="+mn-ea"/>
          <a:cs typeface="+mn-cs"/>
        </a:defRPr>
      </a:lvl1pPr>
      <a:lvl2pPr marL="444835" algn="l" defTabSz="889669" rtl="0" eaLnBrk="1" latinLnBrk="0" hangingPunct="1">
        <a:defRPr sz="1751" kern="1200">
          <a:solidFill>
            <a:schemeClr val="tx1"/>
          </a:solidFill>
          <a:latin typeface="+mn-lt"/>
          <a:ea typeface="+mn-ea"/>
          <a:cs typeface="+mn-cs"/>
        </a:defRPr>
      </a:lvl2pPr>
      <a:lvl3pPr marL="889669" algn="l" defTabSz="889669" rtl="0" eaLnBrk="1" latinLnBrk="0" hangingPunct="1">
        <a:defRPr sz="1751" kern="1200">
          <a:solidFill>
            <a:schemeClr val="tx1"/>
          </a:solidFill>
          <a:latin typeface="+mn-lt"/>
          <a:ea typeface="+mn-ea"/>
          <a:cs typeface="+mn-cs"/>
        </a:defRPr>
      </a:lvl3pPr>
      <a:lvl4pPr marL="1334504" algn="l" defTabSz="889669" rtl="0" eaLnBrk="1" latinLnBrk="0" hangingPunct="1">
        <a:defRPr sz="1751" kern="1200">
          <a:solidFill>
            <a:schemeClr val="tx1"/>
          </a:solidFill>
          <a:latin typeface="+mn-lt"/>
          <a:ea typeface="+mn-ea"/>
          <a:cs typeface="+mn-cs"/>
        </a:defRPr>
      </a:lvl4pPr>
      <a:lvl5pPr marL="1779339" algn="l" defTabSz="889669" rtl="0" eaLnBrk="1" latinLnBrk="0" hangingPunct="1">
        <a:defRPr sz="1751" kern="1200">
          <a:solidFill>
            <a:schemeClr val="tx1"/>
          </a:solidFill>
          <a:latin typeface="+mn-lt"/>
          <a:ea typeface="+mn-ea"/>
          <a:cs typeface="+mn-cs"/>
        </a:defRPr>
      </a:lvl5pPr>
      <a:lvl6pPr marL="2224173" algn="l" defTabSz="889669" rtl="0" eaLnBrk="1" latinLnBrk="0" hangingPunct="1">
        <a:defRPr sz="1751" kern="1200">
          <a:solidFill>
            <a:schemeClr val="tx1"/>
          </a:solidFill>
          <a:latin typeface="+mn-lt"/>
          <a:ea typeface="+mn-ea"/>
          <a:cs typeface="+mn-cs"/>
        </a:defRPr>
      </a:lvl6pPr>
      <a:lvl7pPr marL="2669007" algn="l" defTabSz="889669" rtl="0" eaLnBrk="1" latinLnBrk="0" hangingPunct="1">
        <a:defRPr sz="1751" kern="1200">
          <a:solidFill>
            <a:schemeClr val="tx1"/>
          </a:solidFill>
          <a:latin typeface="+mn-lt"/>
          <a:ea typeface="+mn-ea"/>
          <a:cs typeface="+mn-cs"/>
        </a:defRPr>
      </a:lvl7pPr>
      <a:lvl8pPr marL="3113842" algn="l" defTabSz="889669" rtl="0" eaLnBrk="1" latinLnBrk="0" hangingPunct="1">
        <a:defRPr sz="1751" kern="1200">
          <a:solidFill>
            <a:schemeClr val="tx1"/>
          </a:solidFill>
          <a:latin typeface="+mn-lt"/>
          <a:ea typeface="+mn-ea"/>
          <a:cs typeface="+mn-cs"/>
        </a:defRPr>
      </a:lvl8pPr>
      <a:lvl9pPr marL="3558677" algn="l" defTabSz="889669" rtl="0" eaLnBrk="1" latinLnBrk="0" hangingPunct="1">
        <a:defRPr sz="1751"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15" descr="SWOT Logo.tif"/>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1" y="5"/>
            <a:ext cx="1799998" cy="3456721"/>
          </a:xfrm>
          <a:prstGeom prst="rect">
            <a:avLst/>
          </a:prstGeom>
        </p:spPr>
      </p:pic>
      <p:pic>
        <p:nvPicPr>
          <p:cNvPr id="18" name="Picture 18" descr="Untitled-2"/>
          <p:cNvPicPr>
            <a:picLocks noChangeAspect="1" noChangeArrowheads="1"/>
          </p:cNvPicPr>
          <p:nvPr userDrawn="1"/>
        </p:nvPicPr>
        <p:blipFill>
          <a:blip r:embed="rId6" cstate="screen">
            <a:extLst>
              <a:ext uri="{28A0092B-C50C-407E-A947-70E740481C1C}">
                <a14:useLocalDpi xmlns:a14="http://schemas.microsoft.com/office/drawing/2010/main"/>
              </a:ext>
            </a:extLst>
          </a:blip>
          <a:srcRect/>
          <a:stretch>
            <a:fillRect/>
          </a:stretch>
        </p:blipFill>
        <p:spPr bwMode="auto">
          <a:xfrm>
            <a:off x="1400175" y="681038"/>
            <a:ext cx="7400925" cy="282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28" name="Rectangle 3"/>
          <p:cNvSpPr>
            <a:spLocks noGrp="1" noChangeArrowheads="1"/>
          </p:cNvSpPr>
          <p:nvPr>
            <p:ph type="body" idx="1"/>
          </p:nvPr>
        </p:nvSpPr>
        <p:spPr bwMode="auto">
          <a:xfrm>
            <a:off x="979488" y="1047750"/>
            <a:ext cx="8088312" cy="5502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Box 10"/>
          <p:cNvSpPr txBox="1"/>
          <p:nvPr userDrawn="1"/>
        </p:nvSpPr>
        <p:spPr>
          <a:xfrm>
            <a:off x="8773574" y="6611779"/>
            <a:ext cx="341397" cy="246221"/>
          </a:xfrm>
          <a:prstGeom prst="rect">
            <a:avLst/>
          </a:prstGeom>
          <a:noFill/>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defRPr/>
            </a:pPr>
            <a:fld id="{D9821E57-212F-47EA-895D-2AE04234E724}" type="slidenum">
              <a:rPr lang="en-US" sz="1000" smtClean="0"/>
              <a:pPr eaLnBrk="1" hangingPunct="1">
                <a:defRPr/>
              </a:pPr>
              <a:t>‹#›</a:t>
            </a:fld>
            <a:endParaRPr lang="en-US" sz="1000" dirty="0"/>
          </a:p>
        </p:txBody>
      </p:sp>
      <p:sp>
        <p:nvSpPr>
          <p:cNvPr id="14" name="Title 3"/>
          <p:cNvSpPr txBox="1">
            <a:spLocks/>
          </p:cNvSpPr>
          <p:nvPr userDrawn="1"/>
        </p:nvSpPr>
        <p:spPr>
          <a:xfrm>
            <a:off x="1184275" y="165100"/>
            <a:ext cx="7180263" cy="561975"/>
          </a:xfrm>
          <a:prstGeom prst="rect">
            <a:avLst/>
          </a:prstGeom>
        </p:spPr>
        <p:txBody>
          <a:bodyPr/>
          <a:lstStyle>
            <a:lvl1pPr algn="ctr" rtl="0" eaLnBrk="0" fontAlgn="base" hangingPunct="0">
              <a:spcBef>
                <a:spcPct val="0"/>
              </a:spcBef>
              <a:spcAft>
                <a:spcPct val="0"/>
              </a:spcAft>
              <a:defRPr sz="2600" b="1">
                <a:solidFill>
                  <a:srgbClr val="000000"/>
                </a:solidFill>
                <a:effectLst>
                  <a:outerShdw blurRad="38100" dist="38100" dir="2700000" algn="tl">
                    <a:srgbClr val="DDDDDD"/>
                  </a:outerShdw>
                </a:effectLst>
                <a:latin typeface="+mj-lt"/>
                <a:ea typeface="ＭＳ Ｐゴシック" charset="0"/>
                <a:cs typeface="ヒラギノ角ゴ Pro W3" charset="-128"/>
              </a:defRPr>
            </a:lvl1pPr>
            <a:lvl2pPr algn="ctr" rtl="0" eaLnBrk="0" fontAlgn="base" hangingPunct="0">
              <a:spcBef>
                <a:spcPct val="0"/>
              </a:spcBef>
              <a:spcAft>
                <a:spcPct val="0"/>
              </a:spcAft>
              <a:defRPr sz="2600" b="1">
                <a:solidFill>
                  <a:srgbClr val="000000"/>
                </a:solidFill>
                <a:effectLst>
                  <a:outerShdw blurRad="38100" dist="38100" dir="2700000" algn="tl">
                    <a:srgbClr val="DDDDDD"/>
                  </a:outerShdw>
                </a:effectLst>
                <a:latin typeface="Arial" charset="0"/>
                <a:ea typeface="ＭＳ Ｐゴシック" charset="0"/>
                <a:cs typeface="ヒラギノ角ゴ Pro W3" charset="-128"/>
              </a:defRPr>
            </a:lvl2pPr>
            <a:lvl3pPr algn="ctr" rtl="0" eaLnBrk="0" fontAlgn="base" hangingPunct="0">
              <a:spcBef>
                <a:spcPct val="0"/>
              </a:spcBef>
              <a:spcAft>
                <a:spcPct val="0"/>
              </a:spcAft>
              <a:defRPr sz="2600" b="1">
                <a:solidFill>
                  <a:srgbClr val="000000"/>
                </a:solidFill>
                <a:effectLst>
                  <a:outerShdw blurRad="38100" dist="38100" dir="2700000" algn="tl">
                    <a:srgbClr val="DDDDDD"/>
                  </a:outerShdw>
                </a:effectLst>
                <a:latin typeface="Arial" charset="0"/>
                <a:ea typeface="ＭＳ Ｐゴシック" charset="0"/>
                <a:cs typeface="ヒラギノ角ゴ Pro W3" charset="-128"/>
              </a:defRPr>
            </a:lvl3pPr>
            <a:lvl4pPr algn="ctr" rtl="0" eaLnBrk="0" fontAlgn="base" hangingPunct="0">
              <a:spcBef>
                <a:spcPct val="0"/>
              </a:spcBef>
              <a:spcAft>
                <a:spcPct val="0"/>
              </a:spcAft>
              <a:defRPr sz="2600" b="1">
                <a:solidFill>
                  <a:srgbClr val="000000"/>
                </a:solidFill>
                <a:effectLst>
                  <a:outerShdw blurRad="38100" dist="38100" dir="2700000" algn="tl">
                    <a:srgbClr val="DDDDDD"/>
                  </a:outerShdw>
                </a:effectLst>
                <a:latin typeface="Arial" charset="0"/>
                <a:ea typeface="ＭＳ Ｐゴシック" charset="0"/>
                <a:cs typeface="ヒラギノ角ゴ Pro W3" charset="-128"/>
              </a:defRPr>
            </a:lvl4pPr>
            <a:lvl5pPr algn="ctr" rtl="0" eaLnBrk="0" fontAlgn="base" hangingPunct="0">
              <a:spcBef>
                <a:spcPct val="0"/>
              </a:spcBef>
              <a:spcAft>
                <a:spcPct val="0"/>
              </a:spcAft>
              <a:defRPr sz="2600" b="1">
                <a:solidFill>
                  <a:srgbClr val="000000"/>
                </a:solidFill>
                <a:effectLst>
                  <a:outerShdw blurRad="38100" dist="38100" dir="2700000" algn="tl">
                    <a:srgbClr val="DDDDDD"/>
                  </a:outerShdw>
                </a:effectLst>
                <a:latin typeface="Arial" charset="0"/>
                <a:ea typeface="ＭＳ Ｐゴシック" charset="0"/>
                <a:cs typeface="ヒラギノ角ゴ Pro W3" charset="-128"/>
              </a:defRPr>
            </a:lvl5pPr>
            <a:lvl6pPr marL="457200" algn="ctr" rtl="0" fontAlgn="base">
              <a:spcBef>
                <a:spcPct val="0"/>
              </a:spcBef>
              <a:spcAft>
                <a:spcPct val="0"/>
              </a:spcAft>
              <a:defRPr sz="2600" b="1">
                <a:solidFill>
                  <a:srgbClr val="0033CC"/>
                </a:solidFill>
                <a:effectLst>
                  <a:outerShdw blurRad="38100" dist="38100" dir="2700000" algn="tl">
                    <a:srgbClr val="DDDDDD"/>
                  </a:outerShdw>
                </a:effectLst>
                <a:latin typeface="Arial" charset="0"/>
              </a:defRPr>
            </a:lvl6pPr>
            <a:lvl7pPr marL="914400" algn="ctr" rtl="0" fontAlgn="base">
              <a:spcBef>
                <a:spcPct val="0"/>
              </a:spcBef>
              <a:spcAft>
                <a:spcPct val="0"/>
              </a:spcAft>
              <a:defRPr sz="2600" b="1">
                <a:solidFill>
                  <a:srgbClr val="0033CC"/>
                </a:solidFill>
                <a:effectLst>
                  <a:outerShdw blurRad="38100" dist="38100" dir="2700000" algn="tl">
                    <a:srgbClr val="DDDDDD"/>
                  </a:outerShdw>
                </a:effectLst>
                <a:latin typeface="Arial" charset="0"/>
              </a:defRPr>
            </a:lvl7pPr>
            <a:lvl8pPr marL="1371600" algn="ctr" rtl="0" fontAlgn="base">
              <a:spcBef>
                <a:spcPct val="0"/>
              </a:spcBef>
              <a:spcAft>
                <a:spcPct val="0"/>
              </a:spcAft>
              <a:defRPr sz="2600" b="1">
                <a:solidFill>
                  <a:srgbClr val="0033CC"/>
                </a:solidFill>
                <a:effectLst>
                  <a:outerShdw blurRad="38100" dist="38100" dir="2700000" algn="tl">
                    <a:srgbClr val="DDDDDD"/>
                  </a:outerShdw>
                </a:effectLst>
                <a:latin typeface="Arial" charset="0"/>
              </a:defRPr>
            </a:lvl8pPr>
            <a:lvl9pPr marL="1828800" algn="ctr" rtl="0" fontAlgn="base">
              <a:spcBef>
                <a:spcPct val="0"/>
              </a:spcBef>
              <a:spcAft>
                <a:spcPct val="0"/>
              </a:spcAft>
              <a:defRPr sz="2600" b="1">
                <a:solidFill>
                  <a:srgbClr val="0033CC"/>
                </a:solidFill>
                <a:effectLst>
                  <a:outerShdw blurRad="38100" dist="38100" dir="2700000" algn="tl">
                    <a:srgbClr val="DDDDDD"/>
                  </a:outerShdw>
                </a:effectLst>
                <a:latin typeface="Arial" charset="0"/>
              </a:defRPr>
            </a:lvl9pPr>
          </a:lstStyle>
          <a:p>
            <a:endParaRPr lang="en-US" dirty="0"/>
          </a:p>
        </p:txBody>
      </p:sp>
      <p:sp>
        <p:nvSpPr>
          <p:cNvPr id="15" name="Slide Number Placeholder 5"/>
          <p:cNvSpPr txBox="1">
            <a:spLocks/>
          </p:cNvSpPr>
          <p:nvPr userDrawn="1"/>
        </p:nvSpPr>
        <p:spPr>
          <a:xfrm>
            <a:off x="0" y="6629399"/>
            <a:ext cx="1295400" cy="228601"/>
          </a:xfrm>
          <a:prstGeom prst="rect">
            <a:avLst/>
          </a:prstGeom>
        </p:spPr>
        <p:txBody>
          <a:bodyPr/>
          <a:lstStyle>
            <a:defPPr>
              <a:defRPr lang="en-US"/>
            </a:defPPr>
            <a:lvl1pPr algn="l" rtl="0" fontAlgn="base">
              <a:spcBef>
                <a:spcPct val="0"/>
              </a:spcBef>
              <a:spcAft>
                <a:spcPct val="0"/>
              </a:spcAft>
              <a:defRPr sz="2400" kern="1200">
                <a:solidFill>
                  <a:schemeClr val="tx1"/>
                </a:solidFill>
                <a:latin typeface="Arial" charset="0"/>
                <a:ea typeface="ＭＳ Ｐゴシック"/>
                <a:cs typeface="ＭＳ Ｐゴシック"/>
              </a:defRPr>
            </a:lvl1pPr>
            <a:lvl2pPr marL="457200" algn="l" rtl="0" fontAlgn="base">
              <a:spcBef>
                <a:spcPct val="0"/>
              </a:spcBef>
              <a:spcAft>
                <a:spcPct val="0"/>
              </a:spcAft>
              <a:defRPr sz="2400" kern="1200">
                <a:solidFill>
                  <a:schemeClr val="tx1"/>
                </a:solidFill>
                <a:latin typeface="Arial" charset="0"/>
                <a:ea typeface="ＭＳ Ｐゴシック"/>
                <a:cs typeface="ＭＳ Ｐゴシック"/>
              </a:defRPr>
            </a:lvl2pPr>
            <a:lvl3pPr marL="914400" algn="l" rtl="0" fontAlgn="base">
              <a:spcBef>
                <a:spcPct val="0"/>
              </a:spcBef>
              <a:spcAft>
                <a:spcPct val="0"/>
              </a:spcAft>
              <a:defRPr sz="2400" kern="1200">
                <a:solidFill>
                  <a:schemeClr val="tx1"/>
                </a:solidFill>
                <a:latin typeface="Arial" charset="0"/>
                <a:ea typeface="ＭＳ Ｐゴシック"/>
                <a:cs typeface="ＭＳ Ｐゴシック"/>
              </a:defRPr>
            </a:lvl3pPr>
            <a:lvl4pPr marL="1371600" algn="l" rtl="0" fontAlgn="base">
              <a:spcBef>
                <a:spcPct val="0"/>
              </a:spcBef>
              <a:spcAft>
                <a:spcPct val="0"/>
              </a:spcAft>
              <a:defRPr sz="2400" kern="1200">
                <a:solidFill>
                  <a:schemeClr val="tx1"/>
                </a:solidFill>
                <a:latin typeface="Arial" charset="0"/>
                <a:ea typeface="ＭＳ Ｐゴシック"/>
                <a:cs typeface="ＭＳ Ｐゴシック"/>
              </a:defRPr>
            </a:lvl4pPr>
            <a:lvl5pPr marL="1828800" algn="l" rtl="0" fontAlgn="base">
              <a:spcBef>
                <a:spcPct val="0"/>
              </a:spcBef>
              <a:spcAft>
                <a:spcPct val="0"/>
              </a:spcAft>
              <a:defRPr sz="2400" kern="1200">
                <a:solidFill>
                  <a:schemeClr val="tx1"/>
                </a:solidFill>
                <a:latin typeface="Arial" charset="0"/>
                <a:ea typeface="ＭＳ Ｐゴシック"/>
                <a:cs typeface="ＭＳ Ｐゴシック"/>
              </a:defRPr>
            </a:lvl5pPr>
            <a:lvl6pPr marL="2286000" algn="l" defTabSz="914400" rtl="0" eaLnBrk="1" latinLnBrk="0" hangingPunct="1">
              <a:defRPr sz="2400" kern="1200">
                <a:solidFill>
                  <a:schemeClr val="tx1"/>
                </a:solidFill>
                <a:latin typeface="Arial" charset="0"/>
                <a:ea typeface="ＭＳ Ｐゴシック"/>
                <a:cs typeface="ＭＳ Ｐゴシック"/>
              </a:defRPr>
            </a:lvl6pPr>
            <a:lvl7pPr marL="2743200" algn="l" defTabSz="914400" rtl="0" eaLnBrk="1" latinLnBrk="0" hangingPunct="1">
              <a:defRPr sz="2400" kern="1200">
                <a:solidFill>
                  <a:schemeClr val="tx1"/>
                </a:solidFill>
                <a:latin typeface="Arial" charset="0"/>
                <a:ea typeface="ＭＳ Ｐゴシック"/>
                <a:cs typeface="ＭＳ Ｐゴシック"/>
              </a:defRPr>
            </a:lvl7pPr>
            <a:lvl8pPr marL="3200400" algn="l" defTabSz="914400" rtl="0" eaLnBrk="1" latinLnBrk="0" hangingPunct="1">
              <a:defRPr sz="2400" kern="1200">
                <a:solidFill>
                  <a:schemeClr val="tx1"/>
                </a:solidFill>
                <a:latin typeface="Arial" charset="0"/>
                <a:ea typeface="ＭＳ Ｐゴシック"/>
                <a:cs typeface="ＭＳ Ｐゴシック"/>
              </a:defRPr>
            </a:lvl8pPr>
            <a:lvl9pPr marL="3657600" algn="l" defTabSz="914400" rtl="0" eaLnBrk="1" latinLnBrk="0" hangingPunct="1">
              <a:defRPr sz="2400" kern="1200">
                <a:solidFill>
                  <a:schemeClr val="tx1"/>
                </a:solidFill>
                <a:latin typeface="Arial" charset="0"/>
                <a:ea typeface="ＭＳ Ｐゴシック"/>
                <a:cs typeface="ＭＳ Ｐゴシック"/>
              </a:defRPr>
            </a:lvl9pPr>
          </a:lstStyle>
          <a:p>
            <a:endParaRPr lang="en-US" sz="1000" dirty="0"/>
          </a:p>
        </p:txBody>
      </p:sp>
      <p:sp>
        <p:nvSpPr>
          <p:cNvPr id="8" name="TextBox 7">
            <a:extLst>
              <a:ext uri="{FF2B5EF4-FFF2-40B4-BE49-F238E27FC236}">
                <a16:creationId xmlns:a16="http://schemas.microsoft.com/office/drawing/2014/main" id="{9B8EEC58-AAA1-0642-9B26-D26E41722219}"/>
              </a:ext>
            </a:extLst>
          </p:cNvPr>
          <p:cNvSpPr txBox="1">
            <a:spLocks noChangeArrowheads="1"/>
          </p:cNvSpPr>
          <p:nvPr userDrawn="1"/>
        </p:nvSpPr>
        <p:spPr bwMode="auto">
          <a:xfrm>
            <a:off x="609600" y="6519863"/>
            <a:ext cx="8229600" cy="3385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defTabSz="457200" eaLnBrk="0" hangingPunct="0">
              <a:defRPr sz="2400">
                <a:solidFill>
                  <a:schemeClr val="tx1"/>
                </a:solidFill>
                <a:latin typeface="Arial" pitchFamily="34" charset="0"/>
                <a:ea typeface="ＭＳ Ｐゴシック" pitchFamily="34" charset="-128"/>
              </a:defRPr>
            </a:lvl1pPr>
            <a:lvl2pPr marL="742950" indent="-285750" defTabSz="457200" eaLnBrk="0" hangingPunct="0">
              <a:defRPr sz="2400">
                <a:solidFill>
                  <a:schemeClr val="tx1"/>
                </a:solidFill>
                <a:latin typeface="Arial" pitchFamily="34" charset="0"/>
                <a:ea typeface="ＭＳ Ｐゴシック" pitchFamily="34" charset="-128"/>
              </a:defRPr>
            </a:lvl2pPr>
            <a:lvl3pPr marL="1143000" indent="-228600" defTabSz="457200" eaLnBrk="0" hangingPunct="0">
              <a:defRPr sz="2400">
                <a:solidFill>
                  <a:schemeClr val="tx1"/>
                </a:solidFill>
                <a:latin typeface="Arial" pitchFamily="34" charset="0"/>
                <a:ea typeface="ＭＳ Ｐゴシック" pitchFamily="34" charset="-128"/>
              </a:defRPr>
            </a:lvl3pPr>
            <a:lvl4pPr marL="1600200" indent="-228600" defTabSz="457200" eaLnBrk="0" hangingPunct="0">
              <a:defRPr sz="2400">
                <a:solidFill>
                  <a:schemeClr val="tx1"/>
                </a:solidFill>
                <a:latin typeface="Arial" pitchFamily="34" charset="0"/>
                <a:ea typeface="ＭＳ Ｐゴシック" pitchFamily="34" charset="-128"/>
              </a:defRPr>
            </a:lvl4pPr>
            <a:lvl5pPr marL="2057400" indent="-228600" defTabSz="457200" eaLnBrk="0" hangingPunct="0">
              <a:defRPr sz="2400">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en-US" sz="800" kern="1200" dirty="0">
                <a:solidFill>
                  <a:schemeClr val="tx1"/>
                </a:solidFill>
                <a:effectLst/>
                <a:latin typeface="Arial" pitchFamily="34" charset="0"/>
                <a:ea typeface="ＭＳ Ｐゴシック" pitchFamily="34" charset="-128"/>
                <a:cs typeface="+mn-cs"/>
              </a:rPr>
              <a:t>This document has been reviewed and determined not to contain export controlled technical data.</a:t>
            </a:r>
          </a:p>
          <a:p>
            <a:pPr algn="ctr"/>
            <a:r>
              <a:rPr lang="en-US" sz="800" kern="1200" dirty="0">
                <a:solidFill>
                  <a:schemeClr val="tx1"/>
                </a:solidFill>
                <a:effectLst/>
                <a:latin typeface="Arial" pitchFamily="34" charset="0"/>
                <a:ea typeface="ＭＳ Ｐゴシック" pitchFamily="34" charset="-128"/>
                <a:cs typeface="+mn-cs"/>
              </a:rPr>
              <a:t>Not for Public Release or Redistribution.</a:t>
            </a:r>
          </a:p>
        </p:txBody>
      </p:sp>
    </p:spTree>
    <p:extLst>
      <p:ext uri="{BB962C8B-B14F-4D97-AF65-F5344CB8AC3E}">
        <p14:creationId xmlns:p14="http://schemas.microsoft.com/office/powerpoint/2010/main" val="419983753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hf hdr="0" ftr="0" dt="0"/>
  <p:txStyles>
    <p:titleStyle>
      <a:lvl1pPr algn="ctr" rtl="0" eaLnBrk="0" fontAlgn="base" hangingPunct="0">
        <a:spcBef>
          <a:spcPct val="0"/>
        </a:spcBef>
        <a:spcAft>
          <a:spcPct val="0"/>
        </a:spcAft>
        <a:defRPr sz="2600" b="1">
          <a:solidFill>
            <a:srgbClr val="000000"/>
          </a:solidFill>
          <a:effectLst>
            <a:outerShdw blurRad="38100" dist="38100" dir="2700000" algn="tl">
              <a:srgbClr val="DDDDDD"/>
            </a:outerShdw>
          </a:effectLst>
          <a:latin typeface="+mj-lt"/>
          <a:ea typeface="ＭＳ Ｐゴシック" charset="0"/>
          <a:cs typeface="ヒラギノ角ゴ Pro W3" charset="-128"/>
        </a:defRPr>
      </a:lvl1pPr>
      <a:lvl2pPr algn="ctr" rtl="0" eaLnBrk="0" fontAlgn="base" hangingPunct="0">
        <a:spcBef>
          <a:spcPct val="0"/>
        </a:spcBef>
        <a:spcAft>
          <a:spcPct val="0"/>
        </a:spcAft>
        <a:defRPr sz="2600" b="1">
          <a:solidFill>
            <a:srgbClr val="000000"/>
          </a:solidFill>
          <a:effectLst>
            <a:outerShdw blurRad="38100" dist="38100" dir="2700000" algn="tl">
              <a:srgbClr val="DDDDDD"/>
            </a:outerShdw>
          </a:effectLst>
          <a:latin typeface="Arial" charset="0"/>
          <a:ea typeface="ＭＳ Ｐゴシック" charset="0"/>
          <a:cs typeface="ヒラギノ角ゴ Pro W3" charset="-128"/>
        </a:defRPr>
      </a:lvl2pPr>
      <a:lvl3pPr algn="ctr" rtl="0" eaLnBrk="0" fontAlgn="base" hangingPunct="0">
        <a:spcBef>
          <a:spcPct val="0"/>
        </a:spcBef>
        <a:spcAft>
          <a:spcPct val="0"/>
        </a:spcAft>
        <a:defRPr sz="2600" b="1">
          <a:solidFill>
            <a:srgbClr val="000000"/>
          </a:solidFill>
          <a:effectLst>
            <a:outerShdw blurRad="38100" dist="38100" dir="2700000" algn="tl">
              <a:srgbClr val="DDDDDD"/>
            </a:outerShdw>
          </a:effectLst>
          <a:latin typeface="Arial" charset="0"/>
          <a:ea typeface="ＭＳ Ｐゴシック" charset="0"/>
          <a:cs typeface="ヒラギノ角ゴ Pro W3" charset="-128"/>
        </a:defRPr>
      </a:lvl3pPr>
      <a:lvl4pPr algn="ctr" rtl="0" eaLnBrk="0" fontAlgn="base" hangingPunct="0">
        <a:spcBef>
          <a:spcPct val="0"/>
        </a:spcBef>
        <a:spcAft>
          <a:spcPct val="0"/>
        </a:spcAft>
        <a:defRPr sz="2600" b="1">
          <a:solidFill>
            <a:srgbClr val="000000"/>
          </a:solidFill>
          <a:effectLst>
            <a:outerShdw blurRad="38100" dist="38100" dir="2700000" algn="tl">
              <a:srgbClr val="DDDDDD"/>
            </a:outerShdw>
          </a:effectLst>
          <a:latin typeface="Arial" charset="0"/>
          <a:ea typeface="ＭＳ Ｐゴシック" charset="0"/>
          <a:cs typeface="ヒラギノ角ゴ Pro W3" charset="-128"/>
        </a:defRPr>
      </a:lvl4pPr>
      <a:lvl5pPr algn="ctr" rtl="0" eaLnBrk="0" fontAlgn="base" hangingPunct="0">
        <a:spcBef>
          <a:spcPct val="0"/>
        </a:spcBef>
        <a:spcAft>
          <a:spcPct val="0"/>
        </a:spcAft>
        <a:defRPr sz="2600" b="1">
          <a:solidFill>
            <a:srgbClr val="000000"/>
          </a:solidFill>
          <a:effectLst>
            <a:outerShdw blurRad="38100" dist="38100" dir="2700000" algn="tl">
              <a:srgbClr val="DDDDDD"/>
            </a:outerShdw>
          </a:effectLst>
          <a:latin typeface="Arial" charset="0"/>
          <a:ea typeface="ＭＳ Ｐゴシック" charset="0"/>
          <a:cs typeface="ヒラギノ角ゴ Pro W3" charset="-128"/>
        </a:defRPr>
      </a:lvl5pPr>
      <a:lvl6pPr marL="457200" algn="ctr" rtl="0" fontAlgn="base">
        <a:spcBef>
          <a:spcPct val="0"/>
        </a:spcBef>
        <a:spcAft>
          <a:spcPct val="0"/>
        </a:spcAft>
        <a:defRPr sz="2600" b="1">
          <a:solidFill>
            <a:srgbClr val="0033CC"/>
          </a:solidFill>
          <a:effectLst>
            <a:outerShdw blurRad="38100" dist="38100" dir="2700000" algn="tl">
              <a:srgbClr val="DDDDDD"/>
            </a:outerShdw>
          </a:effectLst>
          <a:latin typeface="Arial" charset="0"/>
        </a:defRPr>
      </a:lvl6pPr>
      <a:lvl7pPr marL="914400" algn="ctr" rtl="0" fontAlgn="base">
        <a:spcBef>
          <a:spcPct val="0"/>
        </a:spcBef>
        <a:spcAft>
          <a:spcPct val="0"/>
        </a:spcAft>
        <a:defRPr sz="2600" b="1">
          <a:solidFill>
            <a:srgbClr val="0033CC"/>
          </a:solidFill>
          <a:effectLst>
            <a:outerShdw blurRad="38100" dist="38100" dir="2700000" algn="tl">
              <a:srgbClr val="DDDDDD"/>
            </a:outerShdw>
          </a:effectLst>
          <a:latin typeface="Arial" charset="0"/>
        </a:defRPr>
      </a:lvl7pPr>
      <a:lvl8pPr marL="1371600" algn="ctr" rtl="0" fontAlgn="base">
        <a:spcBef>
          <a:spcPct val="0"/>
        </a:spcBef>
        <a:spcAft>
          <a:spcPct val="0"/>
        </a:spcAft>
        <a:defRPr sz="2600" b="1">
          <a:solidFill>
            <a:srgbClr val="0033CC"/>
          </a:solidFill>
          <a:effectLst>
            <a:outerShdw blurRad="38100" dist="38100" dir="2700000" algn="tl">
              <a:srgbClr val="DDDDDD"/>
            </a:outerShdw>
          </a:effectLst>
          <a:latin typeface="Arial" charset="0"/>
        </a:defRPr>
      </a:lvl8pPr>
      <a:lvl9pPr marL="1828800" algn="ctr" rtl="0" fontAlgn="base">
        <a:spcBef>
          <a:spcPct val="0"/>
        </a:spcBef>
        <a:spcAft>
          <a:spcPct val="0"/>
        </a:spcAft>
        <a:defRPr sz="2600" b="1">
          <a:solidFill>
            <a:srgbClr val="0033CC"/>
          </a:solidFill>
          <a:effectLst>
            <a:outerShdw blurRad="38100" dist="38100" dir="2700000" algn="tl">
              <a:srgbClr val="DDDDDD"/>
            </a:outerShdw>
          </a:effectLst>
          <a:latin typeface="Arial" charset="0"/>
        </a:defRPr>
      </a:lvl9pPr>
    </p:titleStyle>
    <p:bodyStyle>
      <a:lvl1pPr marL="342900" indent="-342900" algn="l" rtl="0" eaLnBrk="0" fontAlgn="base" hangingPunct="0">
        <a:spcBef>
          <a:spcPct val="20000"/>
        </a:spcBef>
        <a:spcAft>
          <a:spcPct val="0"/>
        </a:spcAft>
        <a:buSzPct val="75000"/>
        <a:buFont typeface="Arial" pitchFamily="34" charset="0"/>
        <a:buChar char="•"/>
        <a:defRPr sz="2000">
          <a:solidFill>
            <a:schemeClr val="tx1"/>
          </a:solidFill>
          <a:latin typeface="+mn-lt"/>
          <a:ea typeface="ＭＳ Ｐゴシック" charset="0"/>
          <a:cs typeface="ヒラギノ角ゴ Pro W3" charset="-128"/>
        </a:defRPr>
      </a:lvl1pPr>
      <a:lvl2pPr marL="630238" indent="-284163" algn="l" rtl="0" eaLnBrk="0" fontAlgn="base" hangingPunct="0">
        <a:spcBef>
          <a:spcPct val="20000"/>
        </a:spcBef>
        <a:spcAft>
          <a:spcPct val="0"/>
        </a:spcAft>
        <a:buSzPct val="75000"/>
        <a:buFont typeface="Arial" pitchFamily="34" charset="0"/>
        <a:buChar char="-"/>
        <a:defRPr>
          <a:solidFill>
            <a:schemeClr val="tx1"/>
          </a:solidFill>
          <a:latin typeface="+mn-lt"/>
          <a:ea typeface="ヒラギノ角ゴ Pro W3" charset="-128"/>
          <a:cs typeface="ヒラギノ角ゴ Pro W3"/>
        </a:defRPr>
      </a:lvl2pPr>
      <a:lvl3pPr marL="973138" indent="-228600" algn="l" rtl="0" eaLnBrk="0" fontAlgn="base" hangingPunct="0">
        <a:spcBef>
          <a:spcPct val="20000"/>
        </a:spcBef>
        <a:spcAft>
          <a:spcPct val="0"/>
        </a:spcAft>
        <a:buSzPct val="75000"/>
        <a:buFont typeface="Symbol" pitchFamily="18" charset="2"/>
        <a:buChar char=""/>
        <a:defRPr sz="1600">
          <a:solidFill>
            <a:schemeClr val="tx1"/>
          </a:solidFill>
          <a:latin typeface="+mn-lt"/>
          <a:ea typeface="ＭＳ Ｐゴシック" pitchFamily="33" charset="-128"/>
          <a:cs typeface="ＭＳ Ｐゴシック" charset="-128"/>
        </a:defRPr>
      </a:lvl3pPr>
      <a:lvl4pPr marL="1371600" indent="-284163" algn="l" rtl="0" eaLnBrk="0" fontAlgn="base" hangingPunct="0">
        <a:spcBef>
          <a:spcPct val="20000"/>
        </a:spcBef>
        <a:spcAft>
          <a:spcPct val="0"/>
        </a:spcAft>
        <a:buFont typeface="Arial" pitchFamily="34" charset="0"/>
        <a:buChar char="•"/>
        <a:defRPr sz="1400">
          <a:solidFill>
            <a:schemeClr val="tx1"/>
          </a:solidFill>
          <a:latin typeface="+mn-lt"/>
          <a:ea typeface="ＭＳ Ｐゴシック" pitchFamily="33" charset="-128"/>
          <a:cs typeface="ＭＳ Ｐゴシック"/>
        </a:defRPr>
      </a:lvl4pPr>
      <a:lvl5pPr marL="1657350" indent="-171450" algn="l" rtl="0" eaLnBrk="0" fontAlgn="base" hangingPunct="0">
        <a:spcBef>
          <a:spcPct val="20000"/>
        </a:spcBef>
        <a:spcAft>
          <a:spcPct val="0"/>
        </a:spcAft>
        <a:buFont typeface="Arial" pitchFamily="34" charset="0"/>
        <a:buChar char="•"/>
        <a:defRPr sz="1200">
          <a:solidFill>
            <a:schemeClr val="tx1"/>
          </a:solidFill>
          <a:latin typeface="+mn-lt"/>
          <a:ea typeface="ＭＳ Ｐゴシック" pitchFamily="33" charset="-128"/>
          <a:cs typeface="ＭＳ Ｐゴシック"/>
        </a:defRPr>
      </a:lvl5pPr>
      <a:lvl6pPr marL="2114550" indent="-171450" algn="l" rtl="0" fontAlgn="base">
        <a:spcBef>
          <a:spcPct val="20000"/>
        </a:spcBef>
        <a:spcAft>
          <a:spcPct val="0"/>
        </a:spcAft>
        <a:buFont typeface="Wingdings" charset="2"/>
        <a:buChar char="Ø"/>
        <a:defRPr sz="1200">
          <a:solidFill>
            <a:schemeClr val="tx1"/>
          </a:solidFill>
          <a:latin typeface="+mn-lt"/>
          <a:ea typeface="ヒラギノ角ゴ Pro W3" charset="-128"/>
        </a:defRPr>
      </a:lvl6pPr>
      <a:lvl7pPr marL="2571750" indent="-171450" algn="l" rtl="0" fontAlgn="base">
        <a:spcBef>
          <a:spcPct val="20000"/>
        </a:spcBef>
        <a:spcAft>
          <a:spcPct val="0"/>
        </a:spcAft>
        <a:buFont typeface="Wingdings" charset="2"/>
        <a:buChar char="Ø"/>
        <a:defRPr sz="1200">
          <a:solidFill>
            <a:schemeClr val="tx1"/>
          </a:solidFill>
          <a:latin typeface="+mn-lt"/>
          <a:ea typeface="ヒラギノ角ゴ Pro W3" charset="-128"/>
        </a:defRPr>
      </a:lvl7pPr>
      <a:lvl8pPr marL="3028950" indent="-171450" algn="l" rtl="0" fontAlgn="base">
        <a:spcBef>
          <a:spcPct val="20000"/>
        </a:spcBef>
        <a:spcAft>
          <a:spcPct val="0"/>
        </a:spcAft>
        <a:buFont typeface="Wingdings" charset="2"/>
        <a:buChar char="Ø"/>
        <a:defRPr sz="1200">
          <a:solidFill>
            <a:schemeClr val="tx1"/>
          </a:solidFill>
          <a:latin typeface="+mn-lt"/>
          <a:ea typeface="ヒラギノ角ゴ Pro W3" charset="-128"/>
        </a:defRPr>
      </a:lvl8pPr>
      <a:lvl9pPr marL="3486150" indent="-171450" algn="l" rtl="0" fontAlgn="base">
        <a:spcBef>
          <a:spcPct val="20000"/>
        </a:spcBef>
        <a:spcAft>
          <a:spcPct val="0"/>
        </a:spcAft>
        <a:buFont typeface="Wingdings" charset="2"/>
        <a:buChar char="Ø"/>
        <a:defRPr sz="1200">
          <a:solidFill>
            <a:schemeClr val="tx1"/>
          </a:solidFill>
          <a:latin typeface="+mn-lt"/>
          <a:ea typeface="ヒラギノ角ゴ Pro W3"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9.tif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24.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07477-0A73-094A-B272-6A7810710AC7}"/>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39C98B74-50CD-0E42-B80F-CCA5551169B7}"/>
              </a:ext>
            </a:extLst>
          </p:cNvPr>
          <p:cNvSpPr>
            <a:spLocks noGrp="1"/>
          </p:cNvSpPr>
          <p:nvPr>
            <p:ph type="subTitle" idx="1"/>
          </p:nvPr>
        </p:nvSpPr>
        <p:spPr/>
        <p:txBody>
          <a:bodyPr/>
          <a:lstStyle/>
          <a:p>
            <a:endParaRPr lang="en-US"/>
          </a:p>
        </p:txBody>
      </p:sp>
      <p:pic>
        <p:nvPicPr>
          <p:cNvPr id="2049" name="Picture 1" descr="page1image50090880">
            <a:extLst>
              <a:ext uri="{FF2B5EF4-FFF2-40B4-BE49-F238E27FC236}">
                <a16:creationId xmlns:a16="http://schemas.microsoft.com/office/drawing/2014/main" id="{0077DC57-ECCE-F747-801F-B690453DBC5E}"/>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page1image50091712">
            <a:extLst>
              <a:ext uri="{FF2B5EF4-FFF2-40B4-BE49-F238E27FC236}">
                <a16:creationId xmlns:a16="http://schemas.microsoft.com/office/drawing/2014/main" id="{283A4C8E-C629-C24B-A7AB-653C736CA6C0}"/>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0" y="1302346"/>
            <a:ext cx="5791200" cy="4508500"/>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page1image50092752">
            <a:extLst>
              <a:ext uri="{FF2B5EF4-FFF2-40B4-BE49-F238E27FC236}">
                <a16:creationId xmlns:a16="http://schemas.microsoft.com/office/drawing/2014/main" id="{6F26477B-6CCE-944C-91C6-3CA1D9CB9644}"/>
              </a:ext>
            </a:extLst>
          </p:cNvPr>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0" y="0"/>
            <a:ext cx="1003300" cy="800100"/>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descr="page1image50092960">
            <a:extLst>
              <a:ext uri="{FF2B5EF4-FFF2-40B4-BE49-F238E27FC236}">
                <a16:creationId xmlns:a16="http://schemas.microsoft.com/office/drawing/2014/main" id="{8030019D-099F-FC40-ADAC-11BF7FE470BC}"/>
              </a:ext>
            </a:extLst>
          </p:cNvPr>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260350" y="866796"/>
            <a:ext cx="520700" cy="5842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page1image50091296">
            <a:extLst>
              <a:ext uri="{FF2B5EF4-FFF2-40B4-BE49-F238E27FC236}">
                <a16:creationId xmlns:a16="http://schemas.microsoft.com/office/drawing/2014/main" id="{BB8AC3EB-E43C-BB4B-AEC6-82B3A52FBFFB}"/>
              </a:ext>
            </a:extLst>
          </p:cNvPr>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171450" y="1517692"/>
            <a:ext cx="698500" cy="698500"/>
          </a:xfrm>
          <a:prstGeom prst="rect">
            <a:avLst/>
          </a:prstGeom>
          <a:noFill/>
          <a:extLst>
            <a:ext uri="{909E8E84-426E-40DD-AFC4-6F175D3DCCD1}">
              <a14:hiddenFill xmlns:a14="http://schemas.microsoft.com/office/drawing/2010/main">
                <a:solidFill>
                  <a:srgbClr val="FFFFFF"/>
                </a:solidFill>
              </a14:hiddenFill>
            </a:ext>
          </a:extLst>
        </p:spPr>
      </p:pic>
      <p:pic>
        <p:nvPicPr>
          <p:cNvPr id="2055" name="Picture 7" descr="page1image50091504">
            <a:extLst>
              <a:ext uri="{FF2B5EF4-FFF2-40B4-BE49-F238E27FC236}">
                <a16:creationId xmlns:a16="http://schemas.microsoft.com/office/drawing/2014/main" id="{F0DA169E-2272-EA45-938F-9BE79FBBE37A}"/>
              </a:ext>
            </a:extLst>
          </p:cNvPr>
          <p:cNvPicPr>
            <a:picLocks noChangeAspect="1" noChangeArrowheads="1"/>
          </p:cNvPicPr>
          <p:nvPr/>
        </p:nvPicPr>
        <p:blipFill>
          <a:blip r:embed="rId7" cstate="screen">
            <a:extLst>
              <a:ext uri="{28A0092B-C50C-407E-A947-70E740481C1C}">
                <a14:useLocalDpi xmlns:a14="http://schemas.microsoft.com/office/drawing/2010/main"/>
              </a:ext>
            </a:extLst>
          </a:blip>
          <a:srcRect/>
          <a:stretch>
            <a:fillRect/>
          </a:stretch>
        </p:blipFill>
        <p:spPr bwMode="auto">
          <a:xfrm>
            <a:off x="260350" y="2316163"/>
            <a:ext cx="571500" cy="571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F0628C8-59BB-614B-A3C1-4264645EE713}"/>
              </a:ext>
            </a:extLst>
          </p:cNvPr>
          <p:cNvSpPr txBox="1"/>
          <p:nvPr/>
        </p:nvSpPr>
        <p:spPr>
          <a:xfrm>
            <a:off x="1263650" y="68344"/>
            <a:ext cx="7520007" cy="1200329"/>
          </a:xfrm>
          <a:prstGeom prst="rect">
            <a:avLst/>
          </a:prstGeom>
          <a:noFill/>
        </p:spPr>
        <p:txBody>
          <a:bodyPr wrap="none" rtlCol="0">
            <a:spAutoFit/>
          </a:bodyPr>
          <a:lstStyle/>
          <a:p>
            <a:r>
              <a:rPr lang="en-US" sz="3600" b="1" dirty="0">
                <a:solidFill>
                  <a:schemeClr val="bg1"/>
                </a:solidFill>
                <a:latin typeface="Helvetica" pitchFamily="2" charset="0"/>
              </a:rPr>
              <a:t>SWOT Hydrology Data Products: </a:t>
            </a:r>
          </a:p>
          <a:p>
            <a:r>
              <a:rPr lang="en-US" sz="3600" b="1" dirty="0">
                <a:solidFill>
                  <a:schemeClr val="bg1"/>
                </a:solidFill>
                <a:latin typeface="Helvetica" pitchFamily="2" charset="0"/>
              </a:rPr>
              <a:t>An Introduction</a:t>
            </a:r>
          </a:p>
        </p:txBody>
      </p:sp>
      <p:sp>
        <p:nvSpPr>
          <p:cNvPr id="6" name="TextBox 5">
            <a:extLst>
              <a:ext uri="{FF2B5EF4-FFF2-40B4-BE49-F238E27FC236}">
                <a16:creationId xmlns:a16="http://schemas.microsoft.com/office/drawing/2014/main" id="{120D68B5-0AE8-A44A-A45A-26E34D2B7B93}"/>
              </a:ext>
            </a:extLst>
          </p:cNvPr>
          <p:cNvSpPr txBox="1"/>
          <p:nvPr/>
        </p:nvSpPr>
        <p:spPr>
          <a:xfrm>
            <a:off x="3073854" y="4333261"/>
            <a:ext cx="5861669" cy="2308324"/>
          </a:xfrm>
          <a:prstGeom prst="rect">
            <a:avLst/>
          </a:prstGeom>
          <a:noFill/>
        </p:spPr>
        <p:txBody>
          <a:bodyPr wrap="none" rtlCol="0">
            <a:spAutoFit/>
          </a:bodyPr>
          <a:lstStyle/>
          <a:p>
            <a:r>
              <a:rPr lang="en-US" sz="2400" b="1" dirty="0">
                <a:solidFill>
                  <a:schemeClr val="bg1"/>
                </a:solidFill>
                <a:latin typeface="Helvetica" pitchFamily="2" charset="0"/>
              </a:rPr>
              <a:t>Tamlin M. Pavelsky</a:t>
            </a:r>
          </a:p>
          <a:p>
            <a:r>
              <a:rPr lang="en-US" sz="2400" b="1" dirty="0">
                <a:solidFill>
                  <a:schemeClr val="bg1"/>
                </a:solidFill>
                <a:latin typeface="Helvetica" pitchFamily="2" charset="0"/>
              </a:rPr>
              <a:t>Professor, University of North Carolina</a:t>
            </a:r>
          </a:p>
          <a:p>
            <a:r>
              <a:rPr lang="en-US" sz="2400" b="1" dirty="0">
                <a:solidFill>
                  <a:schemeClr val="bg1"/>
                </a:solidFill>
                <a:latin typeface="Helvetica" pitchFamily="2" charset="0"/>
              </a:rPr>
              <a:t>		&amp;</a:t>
            </a:r>
          </a:p>
          <a:p>
            <a:r>
              <a:rPr lang="en-US" sz="2400" b="1" dirty="0">
                <a:solidFill>
                  <a:schemeClr val="bg1"/>
                </a:solidFill>
                <a:latin typeface="Helvetica" pitchFamily="2" charset="0"/>
              </a:rPr>
              <a:t>Hydrology Science Lead, SWOT</a:t>
            </a:r>
          </a:p>
          <a:p>
            <a:endParaRPr lang="en-US" sz="2400" b="1" dirty="0">
              <a:solidFill>
                <a:schemeClr val="bg1"/>
              </a:solidFill>
              <a:latin typeface="Helvetica" pitchFamily="2" charset="0"/>
            </a:endParaRPr>
          </a:p>
          <a:p>
            <a:r>
              <a:rPr lang="en-US" sz="2400" b="1" dirty="0">
                <a:solidFill>
                  <a:schemeClr val="bg1"/>
                </a:solidFill>
                <a:latin typeface="Helvetica" pitchFamily="2" charset="0"/>
              </a:rPr>
              <a:t>Contact: </a:t>
            </a:r>
            <a:r>
              <a:rPr lang="en-US" sz="2400" b="1" dirty="0" err="1">
                <a:solidFill>
                  <a:schemeClr val="bg1"/>
                </a:solidFill>
                <a:latin typeface="Helvetica" pitchFamily="2" charset="0"/>
              </a:rPr>
              <a:t>pavelsky@unc.edu</a:t>
            </a:r>
            <a:endParaRPr lang="en-US" sz="2400" b="1" dirty="0">
              <a:solidFill>
                <a:schemeClr val="bg1"/>
              </a:solidFill>
              <a:latin typeface="Helvetica" pitchFamily="2" charset="0"/>
            </a:endParaRPr>
          </a:p>
        </p:txBody>
      </p:sp>
    </p:spTree>
    <p:extLst>
      <p:ext uri="{BB962C8B-B14F-4D97-AF65-F5344CB8AC3E}">
        <p14:creationId xmlns:p14="http://schemas.microsoft.com/office/powerpoint/2010/main" val="1820985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16E105EA-47D7-5540-A781-BC5DE73CB1F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43" y="705154"/>
            <a:ext cx="9139458" cy="5040058"/>
          </a:xfrm>
          <a:prstGeom prst="rect">
            <a:avLst/>
          </a:prstGeom>
        </p:spPr>
      </p:pic>
      <p:sp>
        <p:nvSpPr>
          <p:cNvPr id="17" name="TextBox 16">
            <a:extLst>
              <a:ext uri="{FF2B5EF4-FFF2-40B4-BE49-F238E27FC236}">
                <a16:creationId xmlns:a16="http://schemas.microsoft.com/office/drawing/2014/main" id="{28A770BF-59FD-F742-93CE-132B78D2AA2A}"/>
              </a:ext>
            </a:extLst>
          </p:cNvPr>
          <p:cNvSpPr txBox="1"/>
          <p:nvPr/>
        </p:nvSpPr>
        <p:spPr>
          <a:xfrm>
            <a:off x="137292" y="5697663"/>
            <a:ext cx="9006711" cy="1090491"/>
          </a:xfrm>
          <a:prstGeom prst="rect">
            <a:avLst/>
          </a:prstGeom>
          <a:noFill/>
        </p:spPr>
        <p:txBody>
          <a:bodyPr wrap="square" rtlCol="0">
            <a:spAutoFit/>
          </a:bodyPr>
          <a:lstStyle/>
          <a:p>
            <a:pPr defTabSz="823692"/>
            <a:r>
              <a:rPr lang="en-US" sz="2162" dirty="0">
                <a:solidFill>
                  <a:prstClr val="black"/>
                </a:solidFill>
                <a:latin typeface="Arial"/>
              </a:rPr>
              <a:t>By combining GRWL with other datasets, we have developed an a priori set of SWOT reaches and nodes that will be the framework for SWOT river studies.</a:t>
            </a:r>
          </a:p>
        </p:txBody>
      </p:sp>
      <p:sp>
        <p:nvSpPr>
          <p:cNvPr id="18" name="Title 1">
            <a:extLst>
              <a:ext uri="{FF2B5EF4-FFF2-40B4-BE49-F238E27FC236}">
                <a16:creationId xmlns:a16="http://schemas.microsoft.com/office/drawing/2014/main" id="{06C065E5-F6E7-604F-87EA-D002023AE6F1}"/>
              </a:ext>
            </a:extLst>
          </p:cNvPr>
          <p:cNvSpPr txBox="1">
            <a:spLocks/>
          </p:cNvSpPr>
          <p:nvPr/>
        </p:nvSpPr>
        <p:spPr>
          <a:xfrm>
            <a:off x="216631" y="149087"/>
            <a:ext cx="8686801" cy="1112134"/>
          </a:xfrm>
          <a:prstGeom prst="rect">
            <a:avLst/>
          </a:prstGeom>
        </p:spPr>
        <p:txBody>
          <a:bodyPr>
            <a:normAutofit fontScale="97500"/>
          </a:bodyPr>
          <a:lstStyle>
            <a:lvl1pPr algn="ctr" defTabSz="987643" rtl="0" eaLnBrk="1" latinLnBrk="0" hangingPunct="1">
              <a:spcBef>
                <a:spcPct val="0"/>
              </a:spcBef>
              <a:buNone/>
              <a:defRPr sz="4752" kern="1200">
                <a:solidFill>
                  <a:schemeClr val="tx1"/>
                </a:solidFill>
                <a:latin typeface="+mj-lt"/>
                <a:ea typeface="+mj-ea"/>
                <a:cs typeface="+mj-cs"/>
              </a:defRPr>
            </a:lvl1pPr>
          </a:lstStyle>
          <a:p>
            <a:pPr defTabSz="889669"/>
            <a:r>
              <a:rPr lang="en-US" sz="4281" dirty="0">
                <a:solidFill>
                  <a:prstClr val="black"/>
                </a:solidFill>
                <a:latin typeface="Arial Black"/>
              </a:rPr>
              <a:t>SWOT Spatial Coverage</a:t>
            </a:r>
          </a:p>
        </p:txBody>
      </p:sp>
      <p:sp>
        <p:nvSpPr>
          <p:cNvPr id="2" name="TextBox 1">
            <a:extLst>
              <a:ext uri="{FF2B5EF4-FFF2-40B4-BE49-F238E27FC236}">
                <a16:creationId xmlns:a16="http://schemas.microsoft.com/office/drawing/2014/main" id="{7C8774CD-F47E-6640-9BAB-8F0380FEFB4E}"/>
              </a:ext>
            </a:extLst>
          </p:cNvPr>
          <p:cNvSpPr txBox="1"/>
          <p:nvPr/>
        </p:nvSpPr>
        <p:spPr>
          <a:xfrm>
            <a:off x="6706375" y="6481693"/>
            <a:ext cx="2453620" cy="286360"/>
          </a:xfrm>
          <a:prstGeom prst="rect">
            <a:avLst/>
          </a:prstGeom>
          <a:noFill/>
        </p:spPr>
        <p:txBody>
          <a:bodyPr wrap="none" rtlCol="0">
            <a:spAutoFit/>
          </a:bodyPr>
          <a:lstStyle/>
          <a:p>
            <a:pPr defTabSz="823692"/>
            <a:r>
              <a:rPr lang="en-US" sz="1261" dirty="0">
                <a:solidFill>
                  <a:prstClr val="black"/>
                </a:solidFill>
                <a:latin typeface="Arial"/>
              </a:rPr>
              <a:t>Slide Courtesy E. Altenau, UNC</a:t>
            </a:r>
          </a:p>
        </p:txBody>
      </p:sp>
    </p:spTree>
    <p:extLst>
      <p:ext uri="{BB962C8B-B14F-4D97-AF65-F5344CB8AC3E}">
        <p14:creationId xmlns:p14="http://schemas.microsoft.com/office/powerpoint/2010/main" val="3495119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0635F1-23B9-1849-981D-EA12B42B9AC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629" y="902803"/>
            <a:ext cx="9144000" cy="5669081"/>
          </a:xfrm>
          <a:prstGeom prst="rect">
            <a:avLst/>
          </a:prstGeom>
        </p:spPr>
      </p:pic>
      <p:sp>
        <p:nvSpPr>
          <p:cNvPr id="3" name="TextBox 2">
            <a:extLst>
              <a:ext uri="{FF2B5EF4-FFF2-40B4-BE49-F238E27FC236}">
                <a16:creationId xmlns:a16="http://schemas.microsoft.com/office/drawing/2014/main" id="{7E357551-542B-5E44-9078-69A46DB84C8F}"/>
              </a:ext>
            </a:extLst>
          </p:cNvPr>
          <p:cNvSpPr txBox="1"/>
          <p:nvPr/>
        </p:nvSpPr>
        <p:spPr>
          <a:xfrm>
            <a:off x="1135952" y="73463"/>
            <a:ext cx="7096815" cy="738664"/>
          </a:xfrm>
          <a:prstGeom prst="rect">
            <a:avLst/>
          </a:prstGeom>
          <a:noFill/>
        </p:spPr>
        <p:txBody>
          <a:bodyPr wrap="none" rtlCol="0">
            <a:spAutoFit/>
          </a:bodyPr>
          <a:lstStyle/>
          <a:p>
            <a:r>
              <a:rPr lang="en-US" sz="4200" b="1" dirty="0"/>
              <a:t>SWOT River Data Granules</a:t>
            </a:r>
          </a:p>
        </p:txBody>
      </p:sp>
      <p:sp>
        <p:nvSpPr>
          <p:cNvPr id="4" name="Rectangle 3">
            <a:extLst>
              <a:ext uri="{FF2B5EF4-FFF2-40B4-BE49-F238E27FC236}">
                <a16:creationId xmlns:a16="http://schemas.microsoft.com/office/drawing/2014/main" id="{966CBF6F-9215-9944-8ED6-3BB17C936A36}"/>
              </a:ext>
            </a:extLst>
          </p:cNvPr>
          <p:cNvSpPr/>
          <p:nvPr/>
        </p:nvSpPr>
        <p:spPr>
          <a:xfrm>
            <a:off x="10629" y="902803"/>
            <a:ext cx="691120" cy="3731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4414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D2DF-1291-8542-8C77-83F027495EC1}"/>
              </a:ext>
            </a:extLst>
          </p:cNvPr>
          <p:cNvSpPr>
            <a:spLocks noGrp="1"/>
          </p:cNvSpPr>
          <p:nvPr>
            <p:ph type="title"/>
          </p:nvPr>
        </p:nvSpPr>
        <p:spPr>
          <a:xfrm>
            <a:off x="457201" y="359821"/>
            <a:ext cx="8229600" cy="806126"/>
          </a:xfrm>
        </p:spPr>
        <p:txBody>
          <a:bodyPr>
            <a:normAutofit fontScale="90000"/>
          </a:bodyPr>
          <a:lstStyle/>
          <a:p>
            <a:r>
              <a:rPr lang="en-US" dirty="0"/>
              <a:t>SWOT Discharge Algorithms</a:t>
            </a:r>
          </a:p>
        </p:txBody>
      </p:sp>
      <p:pic>
        <p:nvPicPr>
          <p:cNvPr id="4" name="Picture 3">
            <a:extLst>
              <a:ext uri="{FF2B5EF4-FFF2-40B4-BE49-F238E27FC236}">
                <a16:creationId xmlns:a16="http://schemas.microsoft.com/office/drawing/2014/main" id="{0D9308FE-776A-D64E-A8F8-341ED5408EE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5062"/>
          <a:stretch/>
        </p:blipFill>
        <p:spPr bwMode="auto">
          <a:xfrm>
            <a:off x="4696809" y="1261288"/>
            <a:ext cx="4337443" cy="3654525"/>
          </a:xfrm>
          <a:prstGeom prst="rect">
            <a:avLst/>
          </a:prstGeom>
          <a:noFill/>
          <a:ln>
            <a:noFill/>
          </a:ln>
        </p:spPr>
      </p:pic>
      <p:sp>
        <p:nvSpPr>
          <p:cNvPr id="6" name="TextBox 5">
            <a:extLst>
              <a:ext uri="{FF2B5EF4-FFF2-40B4-BE49-F238E27FC236}">
                <a16:creationId xmlns:a16="http://schemas.microsoft.com/office/drawing/2014/main" id="{4F93AE29-2559-5340-9E1E-15E6102AA538}"/>
              </a:ext>
            </a:extLst>
          </p:cNvPr>
          <p:cNvSpPr txBox="1"/>
          <p:nvPr/>
        </p:nvSpPr>
        <p:spPr>
          <a:xfrm>
            <a:off x="6181952" y="6488143"/>
            <a:ext cx="2985113" cy="286360"/>
          </a:xfrm>
          <a:prstGeom prst="rect">
            <a:avLst/>
          </a:prstGeom>
          <a:noFill/>
        </p:spPr>
        <p:txBody>
          <a:bodyPr wrap="none" rtlCol="0">
            <a:spAutoFit/>
          </a:bodyPr>
          <a:lstStyle/>
          <a:p>
            <a:pPr defTabSz="823692"/>
            <a:r>
              <a:rPr lang="en-US" sz="1261" dirty="0">
                <a:solidFill>
                  <a:prstClr val="black"/>
                </a:solidFill>
                <a:latin typeface="Arial"/>
              </a:rPr>
              <a:t>Figure Courtesy M. Durand, Ohio State</a:t>
            </a:r>
          </a:p>
        </p:txBody>
      </p:sp>
      <p:sp>
        <p:nvSpPr>
          <p:cNvPr id="7" name="TextBox 6">
            <a:extLst>
              <a:ext uri="{FF2B5EF4-FFF2-40B4-BE49-F238E27FC236}">
                <a16:creationId xmlns:a16="http://schemas.microsoft.com/office/drawing/2014/main" id="{3868D943-25DB-174C-94D6-54DFC690C36D}"/>
              </a:ext>
            </a:extLst>
          </p:cNvPr>
          <p:cNvSpPr txBox="1"/>
          <p:nvPr/>
        </p:nvSpPr>
        <p:spPr>
          <a:xfrm>
            <a:off x="149769" y="1165947"/>
            <a:ext cx="4443163" cy="2088649"/>
          </a:xfrm>
          <a:prstGeom prst="rect">
            <a:avLst/>
          </a:prstGeom>
          <a:noFill/>
        </p:spPr>
        <p:txBody>
          <a:bodyPr wrap="square" rtlCol="0">
            <a:spAutoFit/>
          </a:bodyPr>
          <a:lstStyle/>
          <a:p>
            <a:pPr defTabSz="823692"/>
            <a:r>
              <a:rPr lang="en-US" sz="2162" dirty="0">
                <a:solidFill>
                  <a:prstClr val="black"/>
                </a:solidFill>
                <a:latin typeface="Arial"/>
              </a:rPr>
              <a:t>Because SWOT can measure river width, slope, and water surface elevation, it can be used to estimate discharge using a simple flow equation like Manning’s Equation: </a:t>
            </a:r>
          </a:p>
        </p:txBody>
      </p:sp>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1A84B4C6-54B7-8140-B70B-BD9CAA839BE2}"/>
                  </a:ext>
                </a:extLst>
              </p:cNvPr>
              <p:cNvSpPr/>
              <p:nvPr/>
            </p:nvSpPr>
            <p:spPr>
              <a:xfrm>
                <a:off x="457201" y="3245388"/>
                <a:ext cx="3786678" cy="717056"/>
              </a:xfrm>
              <a:prstGeom prst="rect">
                <a:avLst/>
              </a:prstGeom>
            </p:spPr>
            <p:txBody>
              <a:bodyPr wrap="none">
                <a:spAutoFit/>
              </a:bodyPr>
              <a:lstStyle/>
              <a:p>
                <a:pPr defTabSz="823692"/>
                <a14:m>
                  <m:oMathPara xmlns:m="http://schemas.openxmlformats.org/officeDocument/2006/math">
                    <m:oMathParaPr>
                      <m:jc m:val="centerGroup"/>
                    </m:oMathParaPr>
                    <m:oMath xmlns:m="http://schemas.openxmlformats.org/officeDocument/2006/math">
                      <m:r>
                        <a:rPr lang="en-US" sz="2162" i="1">
                          <a:solidFill>
                            <a:prstClr val="black"/>
                          </a:solidFill>
                          <a:latin typeface="Cambria Math" panose="02040503050406030204" pitchFamily="18" charset="0"/>
                        </a:rPr>
                        <m:t>𝑄</m:t>
                      </m:r>
                      <m:r>
                        <a:rPr lang="en-US" sz="2162" i="1">
                          <a:solidFill>
                            <a:prstClr val="black"/>
                          </a:solidFill>
                          <a:latin typeface="Cambria Math" panose="02040503050406030204" pitchFamily="18" charset="0"/>
                        </a:rPr>
                        <m:t>=</m:t>
                      </m:r>
                      <m:f>
                        <m:fPr>
                          <m:ctrlPr>
                            <a:rPr lang="en-US" sz="2162" i="1">
                              <a:solidFill>
                                <a:srgbClr val="FF0000"/>
                              </a:solidFill>
                              <a:latin typeface="Cambria Math" panose="02040503050406030204" pitchFamily="18" charset="0"/>
                            </a:rPr>
                          </m:ctrlPr>
                        </m:fPr>
                        <m:num>
                          <m:r>
                            <a:rPr lang="en-US" sz="2162" i="1">
                              <a:solidFill>
                                <a:srgbClr val="FF0000"/>
                              </a:solidFill>
                              <a:latin typeface="Cambria Math" panose="02040503050406030204" pitchFamily="18" charset="0"/>
                            </a:rPr>
                            <m:t>1</m:t>
                          </m:r>
                        </m:num>
                        <m:den>
                          <m:r>
                            <a:rPr lang="en-US" sz="2162" i="1">
                              <a:solidFill>
                                <a:srgbClr val="FF0000"/>
                              </a:solidFill>
                              <a:latin typeface="Cambria Math" panose="02040503050406030204" pitchFamily="18" charset="0"/>
                            </a:rPr>
                            <m:t>𝑛</m:t>
                          </m:r>
                        </m:den>
                      </m:f>
                      <m:sSup>
                        <m:sSupPr>
                          <m:ctrlPr>
                            <a:rPr lang="en-US" sz="2162" i="1">
                              <a:solidFill>
                                <a:prstClr val="black"/>
                              </a:solidFill>
                              <a:latin typeface="Cambria Math" panose="02040503050406030204" pitchFamily="18" charset="0"/>
                            </a:rPr>
                          </m:ctrlPr>
                        </m:sSupPr>
                        <m:e>
                          <m:d>
                            <m:dPr>
                              <m:ctrlPr>
                                <a:rPr lang="en-US" sz="2162" i="1">
                                  <a:solidFill>
                                    <a:prstClr val="black"/>
                                  </a:solidFill>
                                  <a:latin typeface="Cambria Math" panose="02040503050406030204" pitchFamily="18" charset="0"/>
                                </a:rPr>
                              </m:ctrlPr>
                            </m:dPr>
                            <m:e>
                              <m:acc>
                                <m:accPr>
                                  <m:chr m:val="̅"/>
                                  <m:ctrlPr>
                                    <a:rPr lang="en-US" sz="2162" i="1">
                                      <a:solidFill>
                                        <a:srgbClr val="FF0000"/>
                                      </a:solidFill>
                                      <a:latin typeface="Cambria Math" panose="02040503050406030204" pitchFamily="18" charset="0"/>
                                    </a:rPr>
                                  </m:ctrlPr>
                                </m:accPr>
                                <m:e>
                                  <m:r>
                                    <a:rPr lang="en-US" sz="2162" i="1">
                                      <a:solidFill>
                                        <a:srgbClr val="FF0000"/>
                                      </a:solidFill>
                                      <a:latin typeface="Cambria Math" panose="02040503050406030204" pitchFamily="18" charset="0"/>
                                    </a:rPr>
                                    <m:t>𝐴</m:t>
                                  </m:r>
                                </m:e>
                              </m:acc>
                              <m:r>
                                <a:rPr lang="en-US" sz="2162" i="1">
                                  <a:solidFill>
                                    <a:prstClr val="black"/>
                                  </a:solidFill>
                                  <a:latin typeface="Cambria Math" panose="02040503050406030204" pitchFamily="18" charset="0"/>
                                </a:rPr>
                                <m:t>+</m:t>
                              </m:r>
                              <m:r>
                                <a:rPr lang="en-US" sz="2162" i="1">
                                  <a:solidFill>
                                    <a:prstClr val="black"/>
                                  </a:solidFill>
                                  <a:latin typeface="Cambria Math" panose="02040503050406030204" pitchFamily="18" charset="0"/>
                                </a:rPr>
                                <m:t>𝐴</m:t>
                              </m:r>
                              <m:r>
                                <a:rPr lang="en-US" sz="2162" i="1">
                                  <a:solidFill>
                                    <a:prstClr val="black"/>
                                  </a:solidFill>
                                  <a:latin typeface="Cambria Math" panose="02040503050406030204" pitchFamily="18" charset="0"/>
                                </a:rPr>
                                <m:t>′</m:t>
                              </m:r>
                            </m:e>
                          </m:d>
                        </m:e>
                        <m:sup>
                          <m:r>
                            <a:rPr lang="en-US" sz="2162" i="1">
                              <a:solidFill>
                                <a:prstClr val="black"/>
                              </a:solidFill>
                              <a:latin typeface="Cambria Math" panose="02040503050406030204" pitchFamily="18" charset="0"/>
                            </a:rPr>
                            <m:t>5/3</m:t>
                          </m:r>
                        </m:sup>
                      </m:sSup>
                      <m:sSup>
                        <m:sSupPr>
                          <m:ctrlPr>
                            <a:rPr lang="en-US" sz="2162" i="1">
                              <a:solidFill>
                                <a:prstClr val="black"/>
                              </a:solidFill>
                              <a:latin typeface="Cambria Math" panose="02040503050406030204" pitchFamily="18" charset="0"/>
                            </a:rPr>
                          </m:ctrlPr>
                        </m:sSupPr>
                        <m:e>
                          <m:r>
                            <a:rPr lang="en-US" sz="2162" i="1">
                              <a:solidFill>
                                <a:prstClr val="black"/>
                              </a:solidFill>
                              <a:latin typeface="Cambria Math" panose="02040503050406030204" pitchFamily="18" charset="0"/>
                            </a:rPr>
                            <m:t>𝑊</m:t>
                          </m:r>
                        </m:e>
                        <m:sup>
                          <m:r>
                            <a:rPr lang="en-US" sz="2162" i="1">
                              <a:solidFill>
                                <a:prstClr val="black"/>
                              </a:solidFill>
                              <a:latin typeface="Cambria Math" panose="02040503050406030204" pitchFamily="18" charset="0"/>
                            </a:rPr>
                            <m:t>−2/3</m:t>
                          </m:r>
                        </m:sup>
                      </m:sSup>
                      <m:sSup>
                        <m:sSupPr>
                          <m:ctrlPr>
                            <a:rPr lang="en-US" sz="2162" i="1">
                              <a:solidFill>
                                <a:prstClr val="black"/>
                              </a:solidFill>
                              <a:latin typeface="Cambria Math" panose="02040503050406030204" pitchFamily="18" charset="0"/>
                            </a:rPr>
                          </m:ctrlPr>
                        </m:sSupPr>
                        <m:e>
                          <m:r>
                            <a:rPr lang="en-US" sz="2162" i="1">
                              <a:solidFill>
                                <a:prstClr val="black"/>
                              </a:solidFill>
                              <a:latin typeface="Cambria Math" panose="02040503050406030204" pitchFamily="18" charset="0"/>
                            </a:rPr>
                            <m:t>𝑆</m:t>
                          </m:r>
                        </m:e>
                        <m:sup>
                          <m:r>
                            <a:rPr lang="en-US" sz="2162" i="1">
                              <a:solidFill>
                                <a:prstClr val="black"/>
                              </a:solidFill>
                              <a:latin typeface="Cambria Math" panose="02040503050406030204" pitchFamily="18" charset="0"/>
                            </a:rPr>
                            <m:t>−1/2</m:t>
                          </m:r>
                        </m:sup>
                      </m:sSup>
                    </m:oMath>
                  </m:oMathPara>
                </a14:m>
                <a:endParaRPr lang="en-US" sz="2162" dirty="0">
                  <a:solidFill>
                    <a:prstClr val="black"/>
                  </a:solidFill>
                  <a:latin typeface="Arial"/>
                </a:endParaRPr>
              </a:p>
            </p:txBody>
          </p:sp>
        </mc:Choice>
        <mc:Fallback xmlns="">
          <p:sp>
            <p:nvSpPr>
              <p:cNvPr id="9" name="Rectangle 8">
                <a:extLst>
                  <a:ext uri="{FF2B5EF4-FFF2-40B4-BE49-F238E27FC236}">
                    <a16:creationId xmlns:a16="http://schemas.microsoft.com/office/drawing/2014/main" id="{1A84B4C6-54B7-8140-B70B-BD9CAA839BE2}"/>
                  </a:ext>
                </a:extLst>
              </p:cNvPr>
              <p:cNvSpPr>
                <a:spLocks noRot="1" noChangeAspect="1" noMove="1" noResize="1" noEditPoints="1" noAdjustHandles="1" noChangeArrowheads="1" noChangeShapeType="1" noTextEdit="1"/>
              </p:cNvSpPr>
              <p:nvPr/>
            </p:nvSpPr>
            <p:spPr>
              <a:xfrm>
                <a:off x="457201" y="3245388"/>
                <a:ext cx="3786678" cy="717056"/>
              </a:xfrm>
              <a:prstGeom prst="rect">
                <a:avLst/>
              </a:prstGeom>
              <a:blipFill>
                <a:blip r:embed="rId3"/>
                <a:stretch>
                  <a:fillRect b="-1754"/>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id="{14B39F54-9FAA-0340-A8D7-9EDA251D00FE}"/>
              </a:ext>
            </a:extLst>
          </p:cNvPr>
          <p:cNvSpPr txBox="1"/>
          <p:nvPr/>
        </p:nvSpPr>
        <p:spPr>
          <a:xfrm>
            <a:off x="149768" y="4049010"/>
            <a:ext cx="4547040" cy="1755930"/>
          </a:xfrm>
          <a:prstGeom prst="rect">
            <a:avLst/>
          </a:prstGeom>
          <a:noFill/>
        </p:spPr>
        <p:txBody>
          <a:bodyPr wrap="square" rtlCol="0">
            <a:spAutoFit/>
          </a:bodyPr>
          <a:lstStyle/>
          <a:p>
            <a:pPr defTabSz="823692"/>
            <a:r>
              <a:rPr lang="en-US" sz="2162" dirty="0">
                <a:solidFill>
                  <a:prstClr val="black"/>
                </a:solidFill>
                <a:latin typeface="Arial"/>
              </a:rPr>
              <a:t>Simulation results suggest that we can expect discharge RMSEs of about 50%, but RMSEs for variations in discharge of about 10-15%.</a:t>
            </a:r>
          </a:p>
        </p:txBody>
      </p:sp>
      <p:sp>
        <p:nvSpPr>
          <p:cNvPr id="11" name="TextBox 10">
            <a:extLst>
              <a:ext uri="{FF2B5EF4-FFF2-40B4-BE49-F238E27FC236}">
                <a16:creationId xmlns:a16="http://schemas.microsoft.com/office/drawing/2014/main" id="{775415D0-5B67-264D-947E-B72676EF4D70}"/>
              </a:ext>
            </a:extLst>
          </p:cNvPr>
          <p:cNvSpPr txBox="1"/>
          <p:nvPr/>
        </p:nvSpPr>
        <p:spPr>
          <a:xfrm>
            <a:off x="4997824" y="4928447"/>
            <a:ext cx="4146176" cy="591187"/>
          </a:xfrm>
          <a:prstGeom prst="rect">
            <a:avLst/>
          </a:prstGeom>
          <a:noFill/>
        </p:spPr>
        <p:txBody>
          <a:bodyPr wrap="square" rtlCol="0">
            <a:spAutoFit/>
          </a:bodyPr>
          <a:lstStyle/>
          <a:p>
            <a:pPr defTabSz="823692"/>
            <a:r>
              <a:rPr lang="en-US" sz="1621" dirty="0">
                <a:solidFill>
                  <a:prstClr val="black"/>
                </a:solidFill>
                <a:latin typeface="Arial"/>
              </a:rPr>
              <a:t>Estimates of discharge on the Seine River from three SWOT discharge algorithms.</a:t>
            </a:r>
          </a:p>
        </p:txBody>
      </p:sp>
      <p:sp>
        <p:nvSpPr>
          <p:cNvPr id="12" name="TextBox 11">
            <a:extLst>
              <a:ext uri="{FF2B5EF4-FFF2-40B4-BE49-F238E27FC236}">
                <a16:creationId xmlns:a16="http://schemas.microsoft.com/office/drawing/2014/main" id="{2200B898-75CE-D34B-9259-DE2F691692D9}"/>
              </a:ext>
            </a:extLst>
          </p:cNvPr>
          <p:cNvSpPr txBox="1"/>
          <p:nvPr/>
        </p:nvSpPr>
        <p:spPr>
          <a:xfrm>
            <a:off x="149769" y="5850763"/>
            <a:ext cx="9235786" cy="757772"/>
          </a:xfrm>
          <a:prstGeom prst="rect">
            <a:avLst/>
          </a:prstGeom>
          <a:noFill/>
        </p:spPr>
        <p:txBody>
          <a:bodyPr wrap="square" rtlCol="0">
            <a:spAutoFit/>
          </a:bodyPr>
          <a:lstStyle/>
          <a:p>
            <a:pPr defTabSz="823692"/>
            <a:r>
              <a:rPr lang="en-US" sz="2162" b="1" dirty="0">
                <a:solidFill>
                  <a:prstClr val="black"/>
                </a:solidFill>
                <a:latin typeface="Arial"/>
              </a:rPr>
              <a:t>Implication: we will be able to measure the dynamics of discharge very accurately with SWOT.</a:t>
            </a:r>
          </a:p>
        </p:txBody>
      </p:sp>
    </p:spTree>
    <p:extLst>
      <p:ext uri="{BB962C8B-B14F-4D97-AF65-F5344CB8AC3E}">
        <p14:creationId xmlns:p14="http://schemas.microsoft.com/office/powerpoint/2010/main" val="708970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80753" y="83581"/>
            <a:ext cx="8718697" cy="561975"/>
          </a:xfrm>
        </p:spPr>
        <p:txBody>
          <a:bodyPr/>
          <a:lstStyle/>
          <a:p>
            <a:r>
              <a:rPr lang="en-US" sz="3600" dirty="0"/>
              <a:t>Raster Standard Data Product (SDP)</a:t>
            </a:r>
          </a:p>
        </p:txBody>
      </p:sp>
      <p:sp>
        <p:nvSpPr>
          <p:cNvPr id="3" name="Content Placeholder 2"/>
          <p:cNvSpPr>
            <a:spLocks noGrp="1"/>
          </p:cNvSpPr>
          <p:nvPr>
            <p:ph idx="1"/>
          </p:nvPr>
        </p:nvSpPr>
        <p:spPr>
          <a:xfrm>
            <a:off x="532920" y="1055041"/>
            <a:ext cx="4675985" cy="5502275"/>
          </a:xfrm>
        </p:spPr>
        <p:txBody>
          <a:bodyPr/>
          <a:lstStyle/>
          <a:p>
            <a:r>
              <a:rPr lang="en-US" sz="1800" dirty="0"/>
              <a:t>Coordinate System: </a:t>
            </a:r>
            <a:r>
              <a:rPr lang="en-US" sz="1800" b="1" dirty="0"/>
              <a:t>UTM</a:t>
            </a:r>
          </a:p>
          <a:p>
            <a:r>
              <a:rPr lang="en-US" sz="1800" dirty="0"/>
              <a:t>Resolution: </a:t>
            </a:r>
            <a:r>
              <a:rPr lang="en-US" sz="1800" b="1" dirty="0"/>
              <a:t>100m and 250m</a:t>
            </a:r>
          </a:p>
          <a:p>
            <a:r>
              <a:rPr lang="en-US" sz="1800" dirty="0"/>
              <a:t>Grid: </a:t>
            </a:r>
            <a:r>
              <a:rPr lang="en-US" sz="1800" b="1" dirty="0"/>
              <a:t>Geographically fixed grid</a:t>
            </a:r>
            <a:r>
              <a:rPr lang="en-US" sz="1800" dirty="0"/>
              <a:t>.</a:t>
            </a:r>
          </a:p>
          <a:p>
            <a:pPr indent="0">
              <a:buNone/>
            </a:pPr>
            <a:r>
              <a:rPr lang="en-US" sz="1800" dirty="0"/>
              <a:t>Grid will be aligned with center of the UTM zone corresponding to the middle of the granule. </a:t>
            </a:r>
          </a:p>
          <a:p>
            <a:pPr indent="0">
              <a:spcBef>
                <a:spcPts val="0"/>
              </a:spcBef>
              <a:buNone/>
            </a:pPr>
            <a:r>
              <a:rPr lang="en-US" sz="1800" dirty="0"/>
              <a:t>(500km easting, 0km northing in the northern hemisphere and 10,000km northing in the southern hemisphere)</a:t>
            </a:r>
          </a:p>
          <a:p>
            <a:pPr>
              <a:spcBef>
                <a:spcPts val="0"/>
              </a:spcBef>
            </a:pPr>
            <a:r>
              <a:rPr lang="en-US" sz="1800" dirty="0"/>
              <a:t>Granules: </a:t>
            </a:r>
            <a:r>
              <a:rPr lang="en-US" sz="1800" b="1" dirty="0"/>
              <a:t>128km x 128km</a:t>
            </a:r>
            <a:r>
              <a:rPr lang="en-US" sz="1800" dirty="0"/>
              <a:t> non-overlapping scene granules (2 x 2 set of Pixel Cloud tiles)</a:t>
            </a:r>
          </a:p>
          <a:p>
            <a:r>
              <a:rPr lang="en-US" sz="1800" dirty="0"/>
              <a:t>Coverage: Based on </a:t>
            </a:r>
            <a:r>
              <a:rPr lang="en-US" sz="1800" dirty="0" err="1"/>
              <a:t>KaRIn</a:t>
            </a:r>
            <a:r>
              <a:rPr lang="en-US" sz="1800" dirty="0"/>
              <a:t> HR mask</a:t>
            </a:r>
          </a:p>
          <a:p>
            <a:r>
              <a:rPr lang="en-US" sz="1800" dirty="0"/>
              <a:t>File Format: </a:t>
            </a:r>
            <a:r>
              <a:rPr lang="en-US" sz="1800" b="1" dirty="0" err="1"/>
              <a:t>NetCDF</a:t>
            </a:r>
            <a:r>
              <a:rPr lang="en-US" sz="1800" b="1" dirty="0"/>
              <a:t> </a:t>
            </a:r>
            <a:r>
              <a:rPr lang="en-US" sz="1800" dirty="0"/>
              <a:t>with all rasterized layers</a:t>
            </a:r>
          </a:p>
          <a:p>
            <a:endParaRPr lang="en-US" dirty="0"/>
          </a:p>
          <a:p>
            <a:endParaRPr lang="en-US" dirty="0"/>
          </a:p>
        </p:txBody>
      </p:sp>
      <p:pic>
        <p:nvPicPr>
          <p:cNvPr id="5" name="Picture 4"/>
          <p:cNvPicPr>
            <a:picLocks noChangeAspect="1"/>
          </p:cNvPicPr>
          <p:nvPr/>
        </p:nvPicPr>
        <p:blipFill rotWithShape="1">
          <a:blip r:embed="rId3" cstate="screen">
            <a:extLst>
              <a:ext uri="{28A0092B-C50C-407E-A947-70E740481C1C}">
                <a14:useLocalDpi xmlns:a14="http://schemas.microsoft.com/office/drawing/2010/main"/>
              </a:ext>
            </a:extLst>
          </a:blip>
          <a:srcRect b="9058"/>
          <a:stretch/>
        </p:blipFill>
        <p:spPr>
          <a:xfrm>
            <a:off x="5672024" y="1035700"/>
            <a:ext cx="3115056" cy="2376654"/>
          </a:xfrm>
          <a:prstGeom prst="rect">
            <a:avLst/>
          </a:prstGeom>
        </p:spPr>
      </p:pic>
      <p:pic>
        <p:nvPicPr>
          <p:cNvPr id="6" name="Picture 5"/>
          <p:cNvPicPr>
            <a:picLocks noChangeAspect="1"/>
          </p:cNvPicPr>
          <p:nvPr/>
        </p:nvPicPr>
        <p:blipFill rotWithShape="1">
          <a:blip r:embed="rId4" cstate="screen">
            <a:extLst>
              <a:ext uri="{28A0092B-C50C-407E-A947-70E740481C1C}">
                <a14:useLocalDpi xmlns:a14="http://schemas.microsoft.com/office/drawing/2010/main"/>
              </a:ext>
            </a:extLst>
          </a:blip>
          <a:srcRect b="6890"/>
          <a:stretch/>
        </p:blipFill>
        <p:spPr>
          <a:xfrm>
            <a:off x="5671802" y="3909485"/>
            <a:ext cx="3116620" cy="2433253"/>
          </a:xfrm>
          <a:prstGeom prst="rect">
            <a:avLst/>
          </a:prstGeom>
        </p:spPr>
      </p:pic>
      <p:sp>
        <p:nvSpPr>
          <p:cNvPr id="7" name="TextBox 6"/>
          <p:cNvSpPr txBox="1"/>
          <p:nvPr/>
        </p:nvSpPr>
        <p:spPr>
          <a:xfrm>
            <a:off x="5671802" y="756366"/>
            <a:ext cx="3115278" cy="246221"/>
          </a:xfrm>
          <a:prstGeom prst="rect">
            <a:avLst/>
          </a:prstGeom>
          <a:solidFill>
            <a:schemeClr val="bg1"/>
          </a:solidFill>
          <a:ln>
            <a:solidFill>
              <a:schemeClr val="tx1"/>
            </a:solidFill>
          </a:ln>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100m Raster – 2367/497L – 10m height wrap</a:t>
            </a:r>
          </a:p>
        </p:txBody>
      </p:sp>
      <p:sp>
        <p:nvSpPr>
          <p:cNvPr id="8" name="TextBox 7"/>
          <p:cNvSpPr txBox="1"/>
          <p:nvPr/>
        </p:nvSpPr>
        <p:spPr>
          <a:xfrm>
            <a:off x="5671803" y="3633973"/>
            <a:ext cx="3115278" cy="246221"/>
          </a:xfrm>
          <a:prstGeom prst="rect">
            <a:avLst/>
          </a:prstGeom>
          <a:solidFill>
            <a:schemeClr val="bg1"/>
          </a:solidFill>
          <a:ln>
            <a:solidFill>
              <a:schemeClr val="tx1"/>
            </a:solidFill>
          </a:ln>
        </p:spPr>
        <p:txBody>
          <a:bodyPr wrap="square" rtlCol="0">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Arial" pitchFamily="34" charset="0"/>
                <a:ea typeface="ＭＳ Ｐゴシック" pitchFamily="34" charset="-128"/>
                <a:cs typeface="+mn-cs"/>
              </a:rPr>
              <a:t>250m Raster – 2367/497L – 10m height wrap</a:t>
            </a:r>
          </a:p>
        </p:txBody>
      </p:sp>
      <p:sp>
        <p:nvSpPr>
          <p:cNvPr id="9" name="TextBox 8">
            <a:extLst>
              <a:ext uri="{FF2B5EF4-FFF2-40B4-BE49-F238E27FC236}">
                <a16:creationId xmlns:a16="http://schemas.microsoft.com/office/drawing/2014/main" id="{B751317C-EB4B-CC4B-B740-6A52EF67157F}"/>
              </a:ext>
            </a:extLst>
          </p:cNvPr>
          <p:cNvSpPr txBox="1"/>
          <p:nvPr/>
        </p:nvSpPr>
        <p:spPr>
          <a:xfrm>
            <a:off x="1299024" y="6187984"/>
            <a:ext cx="2634054" cy="369332"/>
          </a:xfrm>
          <a:prstGeom prst="rect">
            <a:avLst/>
          </a:prstGeom>
          <a:noFill/>
        </p:spPr>
        <p:txBody>
          <a:bodyPr wrap="none" rtlCol="0">
            <a:spAutoFit/>
          </a:bodyPr>
          <a:lstStyle/>
          <a:p>
            <a:r>
              <a:rPr lang="en-US" dirty="0">
                <a:latin typeface="Helvetica" pitchFamily="2" charset="0"/>
              </a:rPr>
              <a:t>Name: 	HR_L2_Raster</a:t>
            </a:r>
          </a:p>
        </p:txBody>
      </p:sp>
    </p:spTree>
    <p:extLst>
      <p:ext uri="{BB962C8B-B14F-4D97-AF65-F5344CB8AC3E}">
        <p14:creationId xmlns:p14="http://schemas.microsoft.com/office/powerpoint/2010/main" val="3698462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page1image50091712">
            <a:extLst>
              <a:ext uri="{FF2B5EF4-FFF2-40B4-BE49-F238E27FC236}">
                <a16:creationId xmlns:a16="http://schemas.microsoft.com/office/drawing/2014/main" id="{283A4C8E-C629-C24B-A7AB-653C736CA6C0}"/>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637607" y="1551728"/>
            <a:ext cx="5527964" cy="430356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F0628C8-59BB-614B-A3C1-4264645EE713}"/>
              </a:ext>
            </a:extLst>
          </p:cNvPr>
          <p:cNvSpPr txBox="1"/>
          <p:nvPr/>
        </p:nvSpPr>
        <p:spPr>
          <a:xfrm>
            <a:off x="507192" y="242911"/>
            <a:ext cx="7554184" cy="1200329"/>
          </a:xfrm>
          <a:prstGeom prst="rect">
            <a:avLst/>
          </a:prstGeom>
          <a:noFill/>
        </p:spPr>
        <p:txBody>
          <a:bodyPr wrap="none" rtlCol="0">
            <a:spAutoFit/>
          </a:bodyPr>
          <a:lstStyle/>
          <a:p>
            <a:r>
              <a:rPr lang="en-US" sz="3600" b="1" dirty="0">
                <a:latin typeface="Helvetica" pitchFamily="2" charset="0"/>
              </a:rPr>
              <a:t>SWOT </a:t>
            </a:r>
            <a:r>
              <a:rPr lang="en-US" sz="3600" b="1" dirty="0" smtClean="0">
                <a:latin typeface="Helvetica" pitchFamily="2" charset="0"/>
              </a:rPr>
              <a:t>(Surface Water and Ocean </a:t>
            </a:r>
          </a:p>
          <a:p>
            <a:pPr algn="ctr"/>
            <a:r>
              <a:rPr lang="en-US" sz="3600" b="1" dirty="0" smtClean="0">
                <a:latin typeface="Helvetica" pitchFamily="2" charset="0"/>
              </a:rPr>
              <a:t>Topography mission)</a:t>
            </a:r>
            <a:endParaRPr lang="en-US" sz="3600" b="1" dirty="0">
              <a:latin typeface="Helvetica" pitchFamily="2" charset="0"/>
            </a:endParaRPr>
          </a:p>
        </p:txBody>
      </p:sp>
      <p:sp>
        <p:nvSpPr>
          <p:cNvPr id="6" name="Rectangle 5"/>
          <p:cNvSpPr/>
          <p:nvPr/>
        </p:nvSpPr>
        <p:spPr>
          <a:xfrm>
            <a:off x="2069869" y="6000077"/>
            <a:ext cx="5124268" cy="646331"/>
          </a:xfrm>
          <a:prstGeom prst="rect">
            <a:avLst/>
          </a:prstGeom>
        </p:spPr>
        <p:txBody>
          <a:bodyPr wrap="square">
            <a:spAutoFit/>
          </a:bodyPr>
          <a:lstStyle/>
          <a:p>
            <a:pPr algn="ctr"/>
            <a:r>
              <a:rPr lang="en-US" b="1" dirty="0" smtClean="0">
                <a:latin typeface="Helvetica" pitchFamily="2" charset="0"/>
              </a:rPr>
              <a:t>Slide Source: </a:t>
            </a:r>
            <a:r>
              <a:rPr lang="en-US" b="1" dirty="0" err="1" smtClean="0">
                <a:latin typeface="Helvetica" pitchFamily="2" charset="0"/>
              </a:rPr>
              <a:t>Tamlin</a:t>
            </a:r>
            <a:r>
              <a:rPr lang="en-US" b="1" dirty="0" smtClean="0">
                <a:latin typeface="Helvetica" pitchFamily="2" charset="0"/>
              </a:rPr>
              <a:t> </a:t>
            </a:r>
            <a:r>
              <a:rPr lang="en-US" b="1" dirty="0">
                <a:latin typeface="Helvetica" pitchFamily="2" charset="0"/>
              </a:rPr>
              <a:t>M. </a:t>
            </a:r>
            <a:r>
              <a:rPr lang="en-US" b="1" dirty="0" err="1" smtClean="0">
                <a:latin typeface="Helvetica" pitchFamily="2" charset="0"/>
              </a:rPr>
              <a:t>Pavelsky</a:t>
            </a:r>
            <a:endParaRPr lang="en-US" b="1" dirty="0" smtClean="0">
              <a:latin typeface="Helvetica" pitchFamily="2" charset="0"/>
            </a:endParaRPr>
          </a:p>
          <a:p>
            <a:pPr algn="ctr"/>
            <a:r>
              <a:rPr lang="en-US" b="1" dirty="0">
                <a:latin typeface="Helvetica" pitchFamily="2" charset="0"/>
              </a:rPr>
              <a:t>Professor, University of North </a:t>
            </a:r>
            <a:r>
              <a:rPr lang="en-US" b="1" dirty="0" smtClean="0">
                <a:latin typeface="Helvetica" pitchFamily="2" charset="0"/>
              </a:rPr>
              <a:t>Carolina</a:t>
            </a:r>
            <a:endParaRPr lang="en-US" b="1" dirty="0">
              <a:latin typeface="Helvetica" pitchFamily="2" charset="0"/>
            </a:endParaRPr>
          </a:p>
        </p:txBody>
      </p:sp>
    </p:spTree>
    <p:extLst>
      <p:ext uri="{BB962C8B-B14F-4D97-AF65-F5344CB8AC3E}">
        <p14:creationId xmlns:p14="http://schemas.microsoft.com/office/powerpoint/2010/main" val="1401589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9E87D69-6898-8B4D-8F02-AE95F543102A}"/>
              </a:ext>
            </a:extLst>
          </p:cNvPr>
          <p:cNvSpPr txBox="1"/>
          <p:nvPr/>
        </p:nvSpPr>
        <p:spPr>
          <a:xfrm>
            <a:off x="69260" y="240532"/>
            <a:ext cx="9119676" cy="480453"/>
          </a:xfrm>
          <a:prstGeom prst="rect">
            <a:avLst/>
          </a:prstGeom>
          <a:noFill/>
        </p:spPr>
        <p:txBody>
          <a:bodyPr wrap="none" rtlCol="0">
            <a:spAutoFit/>
          </a:bodyPr>
          <a:lstStyle/>
          <a:p>
            <a:pPr defTabSz="411846"/>
            <a:r>
              <a:rPr lang="en-US" sz="2522" b="1" dirty="0">
                <a:solidFill>
                  <a:prstClr val="black"/>
                </a:solidFill>
                <a:latin typeface="Arial Black"/>
                <a:cs typeface="Helvetica"/>
              </a:rPr>
              <a:t>The Surface Water and Ocean Topography Mission</a:t>
            </a:r>
          </a:p>
        </p:txBody>
      </p:sp>
      <p:sp>
        <p:nvSpPr>
          <p:cNvPr id="7" name="TextBox 6">
            <a:extLst>
              <a:ext uri="{FF2B5EF4-FFF2-40B4-BE49-F238E27FC236}">
                <a16:creationId xmlns:a16="http://schemas.microsoft.com/office/drawing/2014/main" id="{582B4DCB-61DD-6A46-904C-3B7644153E21}"/>
              </a:ext>
            </a:extLst>
          </p:cNvPr>
          <p:cNvSpPr txBox="1"/>
          <p:nvPr/>
        </p:nvSpPr>
        <p:spPr>
          <a:xfrm>
            <a:off x="5931227" y="978138"/>
            <a:ext cx="3304558" cy="5638723"/>
          </a:xfrm>
          <a:prstGeom prst="rect">
            <a:avLst/>
          </a:prstGeom>
          <a:noFill/>
        </p:spPr>
        <p:txBody>
          <a:bodyPr wrap="square" rtlCol="0">
            <a:spAutoFit/>
          </a:bodyPr>
          <a:lstStyle/>
          <a:p>
            <a:pPr defTabSz="411846"/>
            <a:r>
              <a:rPr lang="en-US" sz="1802" dirty="0">
                <a:solidFill>
                  <a:prstClr val="black"/>
                </a:solidFill>
                <a:latin typeface="Helvetica"/>
                <a:cs typeface="Helvetica"/>
              </a:rPr>
              <a:t>SWOT is a Ka-band Radar Interferometer that is designed to measure the variations in the world’s rivers, lakes, and oceans</a:t>
            </a:r>
          </a:p>
          <a:p>
            <a:pPr marL="257404" indent="-257404" defTabSz="411846">
              <a:buFont typeface="Wingdings" charset="2"/>
              <a:buChar char="§"/>
            </a:pPr>
            <a:r>
              <a:rPr lang="en-US" sz="1802" dirty="0">
                <a:solidFill>
                  <a:prstClr val="black"/>
                </a:solidFill>
                <a:latin typeface="Helvetica"/>
                <a:cs typeface="Helvetica"/>
              </a:rPr>
              <a:t>21-day repeat orbit at 890 km.  </a:t>
            </a:r>
          </a:p>
          <a:p>
            <a:pPr marL="257404" indent="-257404" defTabSz="411846">
              <a:buFont typeface="Wingdings" charset="2"/>
              <a:buChar char="§"/>
            </a:pPr>
            <a:r>
              <a:rPr lang="en-US" sz="1802" dirty="0">
                <a:solidFill>
                  <a:prstClr val="black"/>
                </a:solidFill>
                <a:latin typeface="Helvetica"/>
                <a:cs typeface="Helvetica"/>
              </a:rPr>
              <a:t>Scheduled for launch </a:t>
            </a:r>
            <a:r>
              <a:rPr lang="en-US" sz="1802">
                <a:solidFill>
                  <a:prstClr val="black"/>
                </a:solidFill>
                <a:latin typeface="Helvetica"/>
                <a:cs typeface="Helvetica"/>
              </a:rPr>
              <a:t>in late </a:t>
            </a:r>
            <a:r>
              <a:rPr lang="en-US" sz="1802" dirty="0">
                <a:solidFill>
                  <a:prstClr val="black"/>
                </a:solidFill>
                <a:latin typeface="Helvetica"/>
                <a:cs typeface="Helvetica"/>
              </a:rPr>
              <a:t>2022</a:t>
            </a:r>
          </a:p>
          <a:p>
            <a:pPr marL="257404" indent="-257404" defTabSz="411846">
              <a:buFont typeface="Wingdings" charset="2"/>
              <a:buChar char="§"/>
            </a:pPr>
            <a:r>
              <a:rPr lang="en-US" sz="1802" dirty="0">
                <a:solidFill>
                  <a:prstClr val="black"/>
                </a:solidFill>
                <a:latin typeface="Helvetica"/>
                <a:cs typeface="Helvetica"/>
              </a:rPr>
              <a:t>3.5 year nominal mission lifetime.</a:t>
            </a:r>
          </a:p>
          <a:p>
            <a:pPr marL="257404" indent="-257404" defTabSz="411846">
              <a:buFont typeface="Wingdings" charset="2"/>
              <a:buChar char="§"/>
            </a:pPr>
            <a:r>
              <a:rPr lang="en-US" sz="1802" dirty="0">
                <a:solidFill>
                  <a:prstClr val="black"/>
                </a:solidFill>
                <a:latin typeface="Helvetica"/>
                <a:cs typeface="Helvetica"/>
              </a:rPr>
              <a:t>Designed to measure rivers as narrow as 50-100 m</a:t>
            </a:r>
          </a:p>
          <a:p>
            <a:pPr marL="257404" indent="-257404" defTabSz="411846">
              <a:buFont typeface="Wingdings" charset="2"/>
              <a:buChar char="§"/>
            </a:pPr>
            <a:r>
              <a:rPr lang="en-US" sz="1802" dirty="0">
                <a:solidFill>
                  <a:prstClr val="black"/>
                </a:solidFill>
                <a:latin typeface="Helvetica"/>
                <a:cs typeface="Helvetica"/>
              </a:rPr>
              <a:t>Capable of measuring lakes as small as ~250 m x 250 m.</a:t>
            </a:r>
          </a:p>
          <a:p>
            <a:pPr marL="257404" indent="-257404" defTabSz="411846">
              <a:buFont typeface="Wingdings" charset="2"/>
              <a:buChar char="§"/>
            </a:pPr>
            <a:r>
              <a:rPr lang="en-US" sz="1802" dirty="0">
                <a:solidFill>
                  <a:prstClr val="black"/>
                </a:solidFill>
                <a:latin typeface="Helvetica"/>
                <a:cs typeface="Helvetica"/>
              </a:rPr>
              <a:t>Simultaneously measures inundation extent and water surface elevation</a:t>
            </a:r>
          </a:p>
          <a:p>
            <a:pPr marL="257404" indent="-257404" defTabSz="411846">
              <a:buFont typeface="Wingdings" charset="2"/>
              <a:buChar char="§"/>
            </a:pPr>
            <a:r>
              <a:rPr lang="en-US" sz="1802" dirty="0">
                <a:solidFill>
                  <a:prstClr val="black"/>
                </a:solidFill>
                <a:latin typeface="Helvetica"/>
                <a:cs typeface="Helvetica"/>
              </a:rPr>
              <a:t>Total budget: ~$1.1B</a:t>
            </a:r>
          </a:p>
        </p:txBody>
      </p:sp>
      <p:pic>
        <p:nvPicPr>
          <p:cNvPr id="8" name="Picture 7">
            <a:extLst>
              <a:ext uri="{FF2B5EF4-FFF2-40B4-BE49-F238E27FC236}">
                <a16:creationId xmlns:a16="http://schemas.microsoft.com/office/drawing/2014/main" id="{D2AF84E9-10C8-0447-B3B1-BDC0B00041D7}"/>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8684"/>
          <a:stretch/>
        </p:blipFill>
        <p:spPr>
          <a:xfrm>
            <a:off x="69261" y="998929"/>
            <a:ext cx="5899410" cy="5191583"/>
          </a:xfrm>
          <a:prstGeom prst="rect">
            <a:avLst/>
          </a:prstGeom>
        </p:spPr>
      </p:pic>
      <p:sp>
        <p:nvSpPr>
          <p:cNvPr id="9" name="TextBox 8">
            <a:extLst>
              <a:ext uri="{FF2B5EF4-FFF2-40B4-BE49-F238E27FC236}">
                <a16:creationId xmlns:a16="http://schemas.microsoft.com/office/drawing/2014/main" id="{DA0C52E2-18F2-5648-9AAF-F0276E2ADB4B}"/>
              </a:ext>
            </a:extLst>
          </p:cNvPr>
          <p:cNvSpPr txBox="1"/>
          <p:nvPr/>
        </p:nvSpPr>
        <p:spPr>
          <a:xfrm>
            <a:off x="1" y="6190512"/>
            <a:ext cx="3910109" cy="286360"/>
          </a:xfrm>
          <a:prstGeom prst="rect">
            <a:avLst/>
          </a:prstGeom>
          <a:noFill/>
        </p:spPr>
        <p:txBody>
          <a:bodyPr wrap="none" rtlCol="0">
            <a:spAutoFit/>
          </a:bodyPr>
          <a:lstStyle/>
          <a:p>
            <a:pPr defTabSz="411846"/>
            <a:r>
              <a:rPr lang="en-US" sz="1261" dirty="0" err="1">
                <a:solidFill>
                  <a:prstClr val="black"/>
                </a:solidFill>
                <a:latin typeface="Helvetica"/>
                <a:cs typeface="Helvetica"/>
              </a:rPr>
              <a:t>Biancamaria</a:t>
            </a:r>
            <a:r>
              <a:rPr lang="en-US" sz="1261" dirty="0">
                <a:solidFill>
                  <a:prstClr val="black"/>
                </a:solidFill>
                <a:latin typeface="Helvetica"/>
                <a:cs typeface="Helvetica"/>
              </a:rPr>
              <a:t>, </a:t>
            </a:r>
            <a:r>
              <a:rPr lang="en-US" sz="1261" dirty="0" err="1">
                <a:solidFill>
                  <a:prstClr val="black"/>
                </a:solidFill>
                <a:latin typeface="Helvetica"/>
                <a:cs typeface="Helvetica"/>
              </a:rPr>
              <a:t>Lettenmaier</a:t>
            </a:r>
            <a:r>
              <a:rPr lang="en-US" sz="1261" dirty="0">
                <a:solidFill>
                  <a:prstClr val="black"/>
                </a:solidFill>
                <a:latin typeface="Helvetica"/>
                <a:cs typeface="Helvetica"/>
              </a:rPr>
              <a:t>, and Pavelsky, </a:t>
            </a:r>
            <a:r>
              <a:rPr lang="en-US" sz="1261" i="1" dirty="0" err="1">
                <a:solidFill>
                  <a:prstClr val="black"/>
                </a:solidFill>
                <a:latin typeface="Helvetica"/>
                <a:cs typeface="Helvetica"/>
              </a:rPr>
              <a:t>SoG</a:t>
            </a:r>
            <a:r>
              <a:rPr lang="en-US" sz="1261" dirty="0">
                <a:solidFill>
                  <a:prstClr val="black"/>
                </a:solidFill>
                <a:latin typeface="Helvetica"/>
                <a:cs typeface="Helvetica"/>
              </a:rPr>
              <a:t>, 2016</a:t>
            </a:r>
          </a:p>
        </p:txBody>
      </p:sp>
    </p:spTree>
    <p:extLst>
      <p:ext uri="{BB962C8B-B14F-4D97-AF65-F5344CB8AC3E}">
        <p14:creationId xmlns:p14="http://schemas.microsoft.com/office/powerpoint/2010/main" val="9352111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206265D-9B5D-1A48-8FB9-ECE7B47B39D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232647" y="0"/>
            <a:ext cx="7911353" cy="6858000"/>
          </a:xfrm>
          <a:prstGeom prst="rect">
            <a:avLst/>
          </a:prstGeom>
        </p:spPr>
      </p:pic>
      <p:sp>
        <p:nvSpPr>
          <p:cNvPr id="5" name="TextBox 4">
            <a:extLst>
              <a:ext uri="{FF2B5EF4-FFF2-40B4-BE49-F238E27FC236}">
                <a16:creationId xmlns:a16="http://schemas.microsoft.com/office/drawing/2014/main" id="{BE2A2F33-F51F-8440-B143-0B98236D8A5D}"/>
              </a:ext>
            </a:extLst>
          </p:cNvPr>
          <p:cNvSpPr txBox="1"/>
          <p:nvPr/>
        </p:nvSpPr>
        <p:spPr>
          <a:xfrm>
            <a:off x="106326" y="180753"/>
            <a:ext cx="3136604" cy="2862322"/>
          </a:xfrm>
          <a:prstGeom prst="rect">
            <a:avLst/>
          </a:prstGeom>
          <a:noFill/>
        </p:spPr>
        <p:txBody>
          <a:bodyPr wrap="square" rtlCol="0">
            <a:spAutoFit/>
          </a:bodyPr>
          <a:lstStyle/>
          <a:p>
            <a:r>
              <a:rPr lang="en-US" dirty="0">
                <a:solidFill>
                  <a:schemeClr val="bg1"/>
                </a:solidFill>
                <a:latin typeface="Helvetica" pitchFamily="2" charset="0"/>
              </a:rPr>
              <a:t>SWOT High-rate data, optimal for hydrology, will be downloaded over only a portion of the Earth’s</a:t>
            </a:r>
          </a:p>
          <a:p>
            <a:r>
              <a:rPr lang="en-US" dirty="0">
                <a:solidFill>
                  <a:schemeClr val="bg1"/>
                </a:solidFill>
                <a:latin typeface="Helvetica" pitchFamily="2" charset="0"/>
              </a:rPr>
              <a:t>surface. </a:t>
            </a:r>
          </a:p>
          <a:p>
            <a:endParaRPr lang="en-US" dirty="0">
              <a:solidFill>
                <a:schemeClr val="bg1"/>
              </a:solidFill>
              <a:latin typeface="Helvetica" pitchFamily="2" charset="0"/>
            </a:endParaRPr>
          </a:p>
          <a:p>
            <a:r>
              <a:rPr lang="en-US" dirty="0">
                <a:solidFill>
                  <a:schemeClr val="bg1"/>
                </a:solidFill>
                <a:latin typeface="Helvetica" pitchFamily="2" charset="0"/>
              </a:rPr>
              <a:t>This is due to </a:t>
            </a:r>
          </a:p>
          <a:p>
            <a:r>
              <a:rPr lang="en-US" dirty="0">
                <a:solidFill>
                  <a:schemeClr val="bg1"/>
                </a:solidFill>
                <a:latin typeface="Helvetica" pitchFamily="2" charset="0"/>
              </a:rPr>
              <a:t>limitations in</a:t>
            </a:r>
          </a:p>
          <a:p>
            <a:r>
              <a:rPr lang="en-US" dirty="0">
                <a:solidFill>
                  <a:schemeClr val="bg1"/>
                </a:solidFill>
                <a:latin typeface="Helvetica" pitchFamily="2" charset="0"/>
              </a:rPr>
              <a:t>satellite downlink</a:t>
            </a:r>
          </a:p>
          <a:p>
            <a:r>
              <a:rPr lang="en-US" dirty="0">
                <a:solidFill>
                  <a:schemeClr val="bg1"/>
                </a:solidFill>
                <a:latin typeface="Helvetica" pitchFamily="2" charset="0"/>
              </a:rPr>
              <a:t>capacity.</a:t>
            </a:r>
          </a:p>
        </p:txBody>
      </p:sp>
      <p:sp>
        <p:nvSpPr>
          <p:cNvPr id="2" name="TextBox 1">
            <a:extLst>
              <a:ext uri="{FF2B5EF4-FFF2-40B4-BE49-F238E27FC236}">
                <a16:creationId xmlns:a16="http://schemas.microsoft.com/office/drawing/2014/main" id="{C3C4971D-278F-CE43-B14D-142528635425}"/>
              </a:ext>
            </a:extLst>
          </p:cNvPr>
          <p:cNvSpPr txBox="1"/>
          <p:nvPr/>
        </p:nvSpPr>
        <p:spPr>
          <a:xfrm>
            <a:off x="2531730" y="4581205"/>
            <a:ext cx="1736373" cy="369332"/>
          </a:xfrm>
          <a:prstGeom prst="rect">
            <a:avLst/>
          </a:prstGeom>
          <a:noFill/>
        </p:spPr>
        <p:txBody>
          <a:bodyPr wrap="none" rtlCol="0">
            <a:spAutoFit/>
          </a:bodyPr>
          <a:lstStyle/>
          <a:p>
            <a:r>
              <a:rPr lang="en-US" b="1" dirty="0">
                <a:solidFill>
                  <a:schemeClr val="bg1"/>
                </a:solidFill>
                <a:latin typeface="Helvetica" pitchFamily="2" charset="0"/>
              </a:rPr>
              <a:t>Low Rate (LR)</a:t>
            </a:r>
          </a:p>
        </p:txBody>
      </p:sp>
      <p:sp>
        <p:nvSpPr>
          <p:cNvPr id="6" name="TextBox 5">
            <a:extLst>
              <a:ext uri="{FF2B5EF4-FFF2-40B4-BE49-F238E27FC236}">
                <a16:creationId xmlns:a16="http://schemas.microsoft.com/office/drawing/2014/main" id="{E7EAD03E-6214-3141-9DAB-6500530243DD}"/>
              </a:ext>
            </a:extLst>
          </p:cNvPr>
          <p:cNvSpPr txBox="1"/>
          <p:nvPr/>
        </p:nvSpPr>
        <p:spPr>
          <a:xfrm>
            <a:off x="4551030" y="3844605"/>
            <a:ext cx="1813317" cy="369332"/>
          </a:xfrm>
          <a:prstGeom prst="rect">
            <a:avLst/>
          </a:prstGeom>
          <a:noFill/>
        </p:spPr>
        <p:txBody>
          <a:bodyPr wrap="none" rtlCol="0">
            <a:spAutoFit/>
          </a:bodyPr>
          <a:lstStyle/>
          <a:p>
            <a:r>
              <a:rPr lang="en-US" b="1" dirty="0">
                <a:latin typeface="Helvetica" pitchFamily="2" charset="0"/>
              </a:rPr>
              <a:t>High Rate (HR)</a:t>
            </a:r>
          </a:p>
        </p:txBody>
      </p:sp>
    </p:spTree>
    <p:extLst>
      <p:ext uri="{BB962C8B-B14F-4D97-AF65-F5344CB8AC3E}">
        <p14:creationId xmlns:p14="http://schemas.microsoft.com/office/powerpoint/2010/main" val="3929042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5A67161-E4D3-9744-951D-F1C9B49FBA4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712493"/>
            <a:ext cx="9144000" cy="5177669"/>
          </a:xfrm>
          <a:prstGeom prst="rect">
            <a:avLst/>
          </a:prstGeom>
        </p:spPr>
      </p:pic>
      <p:sp>
        <p:nvSpPr>
          <p:cNvPr id="5" name="TextBox 4">
            <a:extLst>
              <a:ext uri="{FF2B5EF4-FFF2-40B4-BE49-F238E27FC236}">
                <a16:creationId xmlns:a16="http://schemas.microsoft.com/office/drawing/2014/main" id="{2F06811A-F4AC-AB4B-AF84-FE4B1E364672}"/>
              </a:ext>
            </a:extLst>
          </p:cNvPr>
          <p:cNvSpPr txBox="1"/>
          <p:nvPr/>
        </p:nvSpPr>
        <p:spPr>
          <a:xfrm>
            <a:off x="1247211" y="0"/>
            <a:ext cx="6649577" cy="738664"/>
          </a:xfrm>
          <a:prstGeom prst="rect">
            <a:avLst/>
          </a:prstGeom>
          <a:noFill/>
        </p:spPr>
        <p:txBody>
          <a:bodyPr wrap="none" rtlCol="0">
            <a:spAutoFit/>
          </a:bodyPr>
          <a:lstStyle/>
          <a:p>
            <a:r>
              <a:rPr lang="en-US" sz="4200" b="1" dirty="0">
                <a:latin typeface="Helvetica" pitchFamily="2" charset="0"/>
              </a:rPr>
              <a:t>SWOT HR Data Coverage</a:t>
            </a:r>
          </a:p>
        </p:txBody>
      </p:sp>
      <p:sp>
        <p:nvSpPr>
          <p:cNvPr id="6" name="TextBox 5">
            <a:extLst>
              <a:ext uri="{FF2B5EF4-FFF2-40B4-BE49-F238E27FC236}">
                <a16:creationId xmlns:a16="http://schemas.microsoft.com/office/drawing/2014/main" id="{22C58FE6-BD1B-CF46-9AB8-B63646DB9361}"/>
              </a:ext>
            </a:extLst>
          </p:cNvPr>
          <p:cNvSpPr txBox="1"/>
          <p:nvPr/>
        </p:nvSpPr>
        <p:spPr>
          <a:xfrm>
            <a:off x="0" y="5934670"/>
            <a:ext cx="9058940" cy="923330"/>
          </a:xfrm>
          <a:prstGeom prst="rect">
            <a:avLst/>
          </a:prstGeom>
          <a:noFill/>
        </p:spPr>
        <p:txBody>
          <a:bodyPr wrap="square" rtlCol="0">
            <a:spAutoFit/>
          </a:bodyPr>
          <a:lstStyle/>
          <a:p>
            <a:r>
              <a:rPr lang="en-US" dirty="0"/>
              <a:t>SWOT HR data will cover most non-desert land surface areas at least once per 21 days, but there are some small areas (see diamonds above) that are never covered. Most areas will be covered at least twice. </a:t>
            </a:r>
          </a:p>
        </p:txBody>
      </p:sp>
    </p:spTree>
    <p:extLst>
      <p:ext uri="{BB962C8B-B14F-4D97-AF65-F5344CB8AC3E}">
        <p14:creationId xmlns:p14="http://schemas.microsoft.com/office/powerpoint/2010/main" val="28507674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ACBA7CB-3EBC-CC4C-B849-4B44AED50F9D}"/>
              </a:ext>
            </a:extLst>
          </p:cNvPr>
          <p:cNvGrpSpPr/>
          <p:nvPr/>
        </p:nvGrpSpPr>
        <p:grpSpPr>
          <a:xfrm>
            <a:off x="159489" y="863600"/>
            <a:ext cx="8984511" cy="5855198"/>
            <a:chOff x="159488" y="584199"/>
            <a:chExt cx="8984511" cy="5855198"/>
          </a:xfrm>
        </p:grpSpPr>
        <p:pic>
          <p:nvPicPr>
            <p:cNvPr id="6" name="Picture 5">
              <a:extLst>
                <a:ext uri="{FF2B5EF4-FFF2-40B4-BE49-F238E27FC236}">
                  <a16:creationId xmlns:a16="http://schemas.microsoft.com/office/drawing/2014/main" id="{B9A44F10-95CD-6C4B-AD60-C74A9E1F4B75}"/>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76446" y="712381"/>
              <a:ext cx="8750595" cy="5727016"/>
            </a:xfrm>
            <a:prstGeom prst="rect">
              <a:avLst/>
            </a:prstGeom>
          </p:spPr>
        </p:pic>
        <p:sp>
          <p:nvSpPr>
            <p:cNvPr id="7" name="Rectangle 6">
              <a:extLst>
                <a:ext uri="{FF2B5EF4-FFF2-40B4-BE49-F238E27FC236}">
                  <a16:creationId xmlns:a16="http://schemas.microsoft.com/office/drawing/2014/main" id="{50B966CE-6497-5646-9EEE-8C5D55DDF07A}"/>
                </a:ext>
              </a:extLst>
            </p:cNvPr>
            <p:cNvSpPr/>
            <p:nvPr/>
          </p:nvSpPr>
          <p:spPr>
            <a:xfrm>
              <a:off x="159488" y="596900"/>
              <a:ext cx="297712" cy="14551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eriod"/>
              </a:pPr>
              <a:endParaRPr lang="en-US"/>
            </a:p>
          </p:txBody>
        </p:sp>
        <p:sp>
          <p:nvSpPr>
            <p:cNvPr id="20" name="Rectangle 19">
              <a:extLst>
                <a:ext uri="{FF2B5EF4-FFF2-40B4-BE49-F238E27FC236}">
                  <a16:creationId xmlns:a16="http://schemas.microsoft.com/office/drawing/2014/main" id="{0035307D-AEC1-CE48-B6AA-24D33E333E3C}"/>
                </a:ext>
              </a:extLst>
            </p:cNvPr>
            <p:cNvSpPr/>
            <p:nvPr/>
          </p:nvSpPr>
          <p:spPr>
            <a:xfrm>
              <a:off x="321043" y="584199"/>
              <a:ext cx="1337635" cy="6096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eriod"/>
              </a:pPr>
              <a:endParaRPr lang="en-US"/>
            </a:p>
          </p:txBody>
        </p:sp>
        <p:sp>
          <p:nvSpPr>
            <p:cNvPr id="21" name="Rectangle 20">
              <a:extLst>
                <a:ext uri="{FF2B5EF4-FFF2-40B4-BE49-F238E27FC236}">
                  <a16:creationId xmlns:a16="http://schemas.microsoft.com/office/drawing/2014/main" id="{C4F47815-DA6A-7344-8434-DF148047C30B}"/>
                </a:ext>
              </a:extLst>
            </p:cNvPr>
            <p:cNvSpPr/>
            <p:nvPr/>
          </p:nvSpPr>
          <p:spPr>
            <a:xfrm>
              <a:off x="2466458" y="6134596"/>
              <a:ext cx="3881179" cy="3048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eriod"/>
              </a:pPr>
              <a:endParaRPr lang="en-US" dirty="0"/>
            </a:p>
          </p:txBody>
        </p:sp>
        <p:sp>
          <p:nvSpPr>
            <p:cNvPr id="22" name="Rectangle 21">
              <a:extLst>
                <a:ext uri="{FF2B5EF4-FFF2-40B4-BE49-F238E27FC236}">
                  <a16:creationId xmlns:a16="http://schemas.microsoft.com/office/drawing/2014/main" id="{406C3436-CA4B-1F48-B0B5-F26DF1DC60B0}"/>
                </a:ext>
              </a:extLst>
            </p:cNvPr>
            <p:cNvSpPr/>
            <p:nvPr/>
          </p:nvSpPr>
          <p:spPr>
            <a:xfrm>
              <a:off x="8801100" y="6134596"/>
              <a:ext cx="342899" cy="3048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Font typeface="+mj-lt"/>
                <a:buAutoNum type="arabicPeriod"/>
              </a:pPr>
              <a:endParaRPr lang="en-US"/>
            </a:p>
          </p:txBody>
        </p:sp>
      </p:grpSp>
      <p:sp>
        <p:nvSpPr>
          <p:cNvPr id="9" name="TextBox 8">
            <a:extLst>
              <a:ext uri="{FF2B5EF4-FFF2-40B4-BE49-F238E27FC236}">
                <a16:creationId xmlns:a16="http://schemas.microsoft.com/office/drawing/2014/main" id="{9DF030FE-9DA3-7146-865F-7B05971FA9E2}"/>
              </a:ext>
            </a:extLst>
          </p:cNvPr>
          <p:cNvSpPr txBox="1"/>
          <p:nvPr/>
        </p:nvSpPr>
        <p:spPr>
          <a:xfrm>
            <a:off x="159489" y="-40104"/>
            <a:ext cx="8906605" cy="584775"/>
          </a:xfrm>
          <a:prstGeom prst="rect">
            <a:avLst/>
          </a:prstGeom>
          <a:noFill/>
        </p:spPr>
        <p:txBody>
          <a:bodyPr wrap="none" rtlCol="0">
            <a:spAutoFit/>
          </a:bodyPr>
          <a:lstStyle/>
          <a:p>
            <a:r>
              <a:rPr lang="en-US" sz="3200" b="1" dirty="0">
                <a:latin typeface="Helvetica" pitchFamily="2" charset="0"/>
              </a:rPr>
              <a:t>Conceptual Diagram of SWOT Data Products</a:t>
            </a:r>
          </a:p>
        </p:txBody>
      </p:sp>
      <p:sp>
        <p:nvSpPr>
          <p:cNvPr id="10" name="TextBox 9">
            <a:extLst>
              <a:ext uri="{FF2B5EF4-FFF2-40B4-BE49-F238E27FC236}">
                <a16:creationId xmlns:a16="http://schemas.microsoft.com/office/drawing/2014/main" id="{3B2E76C5-AB2A-4F40-8429-0F7E2794B4B7}"/>
              </a:ext>
            </a:extLst>
          </p:cNvPr>
          <p:cNvSpPr txBox="1"/>
          <p:nvPr/>
        </p:nvSpPr>
        <p:spPr>
          <a:xfrm>
            <a:off x="-18333" y="6534132"/>
            <a:ext cx="2545633" cy="369332"/>
          </a:xfrm>
          <a:prstGeom prst="rect">
            <a:avLst/>
          </a:prstGeom>
          <a:noFill/>
        </p:spPr>
        <p:txBody>
          <a:bodyPr wrap="none" rtlCol="0">
            <a:spAutoFit/>
          </a:bodyPr>
          <a:lstStyle/>
          <a:p>
            <a:r>
              <a:rPr lang="en-US" dirty="0"/>
              <a:t>Courtesy Curtis Chen, JPL</a:t>
            </a:r>
          </a:p>
        </p:txBody>
      </p:sp>
      <p:pic>
        <p:nvPicPr>
          <p:cNvPr id="11" name="Picture 10">
            <a:extLst>
              <a:ext uri="{FF2B5EF4-FFF2-40B4-BE49-F238E27FC236}">
                <a16:creationId xmlns:a16="http://schemas.microsoft.com/office/drawing/2014/main" id="{A78489BB-F836-8943-8B6A-4F4A9D4241C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09999" y="1646423"/>
            <a:ext cx="2869877" cy="2564070"/>
          </a:xfrm>
          <a:prstGeom prst="rect">
            <a:avLst/>
          </a:prstGeom>
        </p:spPr>
      </p:pic>
      <p:sp>
        <p:nvSpPr>
          <p:cNvPr id="12" name="Rectangle 11">
            <a:extLst>
              <a:ext uri="{FF2B5EF4-FFF2-40B4-BE49-F238E27FC236}">
                <a16:creationId xmlns:a16="http://schemas.microsoft.com/office/drawing/2014/main" id="{5EB22156-1A79-DF46-8C6C-5E779E9866C8}"/>
              </a:ext>
            </a:extLst>
          </p:cNvPr>
          <p:cNvSpPr/>
          <p:nvPr/>
        </p:nvSpPr>
        <p:spPr>
          <a:xfrm>
            <a:off x="4321545" y="4210493"/>
            <a:ext cx="899041" cy="159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BC3F1971-A387-074B-BE07-D1755358D9E2}"/>
              </a:ext>
            </a:extLst>
          </p:cNvPr>
          <p:cNvSpPr txBox="1"/>
          <p:nvPr/>
        </p:nvSpPr>
        <p:spPr>
          <a:xfrm>
            <a:off x="4165676" y="4092982"/>
            <a:ext cx="1023037" cy="276999"/>
          </a:xfrm>
          <a:prstGeom prst="rect">
            <a:avLst/>
          </a:prstGeom>
          <a:noFill/>
        </p:spPr>
        <p:txBody>
          <a:bodyPr wrap="none" rtlCol="0">
            <a:spAutoFit/>
          </a:bodyPr>
          <a:lstStyle/>
          <a:p>
            <a:r>
              <a:rPr lang="en-US" sz="1200" b="1" dirty="0">
                <a:latin typeface="Helvetica" pitchFamily="2" charset="0"/>
              </a:rPr>
              <a:t>Geolocated</a:t>
            </a:r>
          </a:p>
        </p:txBody>
      </p:sp>
      <p:sp>
        <p:nvSpPr>
          <p:cNvPr id="2" name="TextBox 1">
            <a:extLst>
              <a:ext uri="{FF2B5EF4-FFF2-40B4-BE49-F238E27FC236}">
                <a16:creationId xmlns:a16="http://schemas.microsoft.com/office/drawing/2014/main" id="{762FD271-8580-1946-91E8-53508397EFCA}"/>
              </a:ext>
            </a:extLst>
          </p:cNvPr>
          <p:cNvSpPr txBox="1"/>
          <p:nvPr/>
        </p:nvSpPr>
        <p:spPr>
          <a:xfrm>
            <a:off x="989861" y="5034500"/>
            <a:ext cx="1257011" cy="369332"/>
          </a:xfrm>
          <a:prstGeom prst="rect">
            <a:avLst/>
          </a:prstGeom>
          <a:noFill/>
        </p:spPr>
        <p:txBody>
          <a:bodyPr wrap="none" rtlCol="0">
            <a:spAutoFit/>
          </a:bodyPr>
          <a:lstStyle/>
          <a:p>
            <a:r>
              <a:rPr lang="en-US" b="1" dirty="0"/>
              <a:t>Level 1 (L1)</a:t>
            </a:r>
          </a:p>
        </p:txBody>
      </p:sp>
      <p:sp>
        <p:nvSpPr>
          <p:cNvPr id="3" name="Right Brace 2">
            <a:extLst>
              <a:ext uri="{FF2B5EF4-FFF2-40B4-BE49-F238E27FC236}">
                <a16:creationId xmlns:a16="http://schemas.microsoft.com/office/drawing/2014/main" id="{A9E84708-A328-CD45-9FF8-8405D634F1F3}"/>
              </a:ext>
            </a:extLst>
          </p:cNvPr>
          <p:cNvSpPr/>
          <p:nvPr/>
        </p:nvSpPr>
        <p:spPr>
          <a:xfrm rot="16200000">
            <a:off x="5871402" y="-2028127"/>
            <a:ext cx="469900" cy="5592705"/>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875B149B-9277-A04F-8548-EAEAE5FADE27}"/>
              </a:ext>
            </a:extLst>
          </p:cNvPr>
          <p:cNvSpPr txBox="1"/>
          <p:nvPr/>
        </p:nvSpPr>
        <p:spPr>
          <a:xfrm>
            <a:off x="3931702" y="439749"/>
            <a:ext cx="1257011" cy="369332"/>
          </a:xfrm>
          <a:prstGeom prst="rect">
            <a:avLst/>
          </a:prstGeom>
          <a:noFill/>
        </p:spPr>
        <p:txBody>
          <a:bodyPr wrap="none" rtlCol="0">
            <a:spAutoFit/>
          </a:bodyPr>
          <a:lstStyle/>
          <a:p>
            <a:r>
              <a:rPr lang="en-US" b="1" dirty="0"/>
              <a:t>Level 2 (L2)</a:t>
            </a:r>
          </a:p>
        </p:txBody>
      </p:sp>
    </p:spTree>
    <p:extLst>
      <p:ext uri="{BB962C8B-B14F-4D97-AF65-F5344CB8AC3E}">
        <p14:creationId xmlns:p14="http://schemas.microsoft.com/office/powerpoint/2010/main" val="1594410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 name="Picture 1" descr="page7image50045888">
            <a:extLst>
              <a:ext uri="{FF2B5EF4-FFF2-40B4-BE49-F238E27FC236}">
                <a16:creationId xmlns:a16="http://schemas.microsoft.com/office/drawing/2014/main" id="{0595E61C-B151-3E4F-978B-89204E81C8AE}"/>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3176290" y="850604"/>
            <a:ext cx="5869360" cy="520995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B1C38A3-0CDC-0942-8484-B056DCD17750}"/>
              </a:ext>
            </a:extLst>
          </p:cNvPr>
          <p:cNvSpPr txBox="1"/>
          <p:nvPr/>
        </p:nvSpPr>
        <p:spPr>
          <a:xfrm>
            <a:off x="1488558" y="74428"/>
            <a:ext cx="6378669" cy="584775"/>
          </a:xfrm>
          <a:prstGeom prst="rect">
            <a:avLst/>
          </a:prstGeom>
          <a:noFill/>
        </p:spPr>
        <p:txBody>
          <a:bodyPr wrap="none" rtlCol="0">
            <a:spAutoFit/>
          </a:bodyPr>
          <a:lstStyle/>
          <a:p>
            <a:r>
              <a:rPr lang="en-US" sz="3200" b="1" dirty="0">
                <a:latin typeface="Helvetica" pitchFamily="2" charset="0"/>
              </a:rPr>
              <a:t>The SWOT Pixel Cloud Product</a:t>
            </a:r>
          </a:p>
        </p:txBody>
      </p:sp>
      <p:sp>
        <p:nvSpPr>
          <p:cNvPr id="7" name="TextBox 6">
            <a:extLst>
              <a:ext uri="{FF2B5EF4-FFF2-40B4-BE49-F238E27FC236}">
                <a16:creationId xmlns:a16="http://schemas.microsoft.com/office/drawing/2014/main" id="{B7D8050B-CA0A-1340-A67A-DB3AE542DC74}"/>
              </a:ext>
            </a:extLst>
          </p:cNvPr>
          <p:cNvSpPr txBox="1"/>
          <p:nvPr/>
        </p:nvSpPr>
        <p:spPr>
          <a:xfrm>
            <a:off x="6315469" y="6060558"/>
            <a:ext cx="2828531" cy="276999"/>
          </a:xfrm>
          <a:prstGeom prst="rect">
            <a:avLst/>
          </a:prstGeom>
          <a:noFill/>
        </p:spPr>
        <p:txBody>
          <a:bodyPr wrap="none" rtlCol="0">
            <a:spAutoFit/>
          </a:bodyPr>
          <a:lstStyle/>
          <a:p>
            <a:r>
              <a:rPr lang="en-US" sz="1200" b="1" dirty="0">
                <a:latin typeface="Helvetica" pitchFamily="2" charset="0"/>
              </a:rPr>
              <a:t>Figure Courtesy Rui Wei, Ohio State</a:t>
            </a:r>
          </a:p>
        </p:txBody>
      </p:sp>
      <p:sp>
        <p:nvSpPr>
          <p:cNvPr id="8" name="TextBox 7">
            <a:extLst>
              <a:ext uri="{FF2B5EF4-FFF2-40B4-BE49-F238E27FC236}">
                <a16:creationId xmlns:a16="http://schemas.microsoft.com/office/drawing/2014/main" id="{494D79DE-A0CE-CB4C-9690-61F35E2CAA53}"/>
              </a:ext>
            </a:extLst>
          </p:cNvPr>
          <p:cNvSpPr txBox="1"/>
          <p:nvPr/>
        </p:nvSpPr>
        <p:spPr>
          <a:xfrm>
            <a:off x="116958" y="967563"/>
            <a:ext cx="3059332" cy="5632311"/>
          </a:xfrm>
          <a:prstGeom prst="rect">
            <a:avLst/>
          </a:prstGeom>
          <a:noFill/>
        </p:spPr>
        <p:txBody>
          <a:bodyPr wrap="square" rtlCol="0">
            <a:spAutoFit/>
          </a:bodyPr>
          <a:lstStyle/>
          <a:p>
            <a:r>
              <a:rPr lang="en-US" dirty="0">
                <a:latin typeface="Helvetica" pitchFamily="2" charset="0"/>
              </a:rPr>
              <a:t>Each pixel in the pixel cloud product will have attributes including: </a:t>
            </a:r>
          </a:p>
          <a:p>
            <a:pPr marL="285750" indent="-285750">
              <a:buFont typeface="Wingdings" pitchFamily="2" charset="2"/>
              <a:buChar char="§"/>
            </a:pPr>
            <a:r>
              <a:rPr lang="en-US" dirty="0">
                <a:latin typeface="Helvetica" pitchFamily="2" charset="0"/>
              </a:rPr>
              <a:t>Water Surface Elevation</a:t>
            </a:r>
          </a:p>
          <a:p>
            <a:pPr marL="285750" indent="-285750">
              <a:buFont typeface="Wingdings" pitchFamily="2" charset="2"/>
              <a:buChar char="§"/>
            </a:pPr>
            <a:r>
              <a:rPr lang="en-US" dirty="0">
                <a:latin typeface="Helvetica" pitchFamily="2" charset="0"/>
              </a:rPr>
              <a:t>WSE Error</a:t>
            </a:r>
          </a:p>
          <a:p>
            <a:pPr marL="285750" indent="-285750">
              <a:buFont typeface="Wingdings" pitchFamily="2" charset="2"/>
              <a:buChar char="§"/>
            </a:pPr>
            <a:r>
              <a:rPr lang="en-US" dirty="0">
                <a:latin typeface="Helvetica" pitchFamily="2" charset="0"/>
              </a:rPr>
              <a:t>Inundation Extent</a:t>
            </a:r>
          </a:p>
          <a:p>
            <a:pPr marL="285750" indent="-285750">
              <a:buFont typeface="Wingdings" pitchFamily="2" charset="2"/>
              <a:buChar char="§"/>
            </a:pPr>
            <a:r>
              <a:rPr lang="en-US" dirty="0">
                <a:latin typeface="Helvetica" pitchFamily="2" charset="0"/>
              </a:rPr>
              <a:t>Inundation Error</a:t>
            </a:r>
          </a:p>
          <a:p>
            <a:pPr marL="285750" indent="-285750">
              <a:buFont typeface="Wingdings" pitchFamily="2" charset="2"/>
              <a:buChar char="§"/>
            </a:pPr>
            <a:r>
              <a:rPr lang="en-US" dirty="0">
                <a:latin typeface="Helvetica" pitchFamily="2" charset="0"/>
              </a:rPr>
              <a:t>Lat/Lon Location</a:t>
            </a:r>
          </a:p>
          <a:p>
            <a:pPr marL="285750" indent="-285750">
              <a:buFont typeface="Wingdings" pitchFamily="2" charset="2"/>
              <a:buChar char="§"/>
            </a:pPr>
            <a:r>
              <a:rPr lang="en-US" dirty="0">
                <a:latin typeface="Helvetica" pitchFamily="2" charset="0"/>
              </a:rPr>
              <a:t>Cross-track distance</a:t>
            </a:r>
          </a:p>
          <a:p>
            <a:pPr marL="285750" indent="-285750">
              <a:buFont typeface="Wingdings" pitchFamily="2" charset="2"/>
              <a:buChar char="§"/>
            </a:pPr>
            <a:r>
              <a:rPr lang="en-US" dirty="0">
                <a:latin typeface="Helvetica" pitchFamily="2" charset="0"/>
              </a:rPr>
              <a:t>Quality Flags</a:t>
            </a:r>
          </a:p>
          <a:p>
            <a:pPr marL="285750" indent="-285750">
              <a:buFont typeface="Wingdings" pitchFamily="2" charset="2"/>
              <a:buChar char="§"/>
            </a:pPr>
            <a:r>
              <a:rPr lang="en-US" dirty="0">
                <a:latin typeface="Helvetica" pitchFamily="2" charset="0"/>
              </a:rPr>
              <a:t>Radar Brightness</a:t>
            </a:r>
          </a:p>
          <a:p>
            <a:pPr marL="285750" indent="-285750">
              <a:buFont typeface="Wingdings" pitchFamily="2" charset="2"/>
              <a:buChar char="§"/>
            </a:pPr>
            <a:r>
              <a:rPr lang="en-US" dirty="0">
                <a:latin typeface="Helvetica" pitchFamily="2" charset="0"/>
              </a:rPr>
              <a:t>Radar Coordinates</a:t>
            </a:r>
          </a:p>
          <a:p>
            <a:endParaRPr lang="en-US" dirty="0">
              <a:latin typeface="Helvetica" pitchFamily="2" charset="0"/>
            </a:endParaRPr>
          </a:p>
          <a:p>
            <a:r>
              <a:rPr lang="en-US" dirty="0">
                <a:latin typeface="Helvetica" pitchFamily="2" charset="0"/>
              </a:rPr>
              <a:t>The Pixel Cloud is the ”rawest” product that we recommend hydrologists use.</a:t>
            </a:r>
          </a:p>
          <a:p>
            <a:endParaRPr lang="en-US" dirty="0">
              <a:latin typeface="Helvetica" pitchFamily="2" charset="0"/>
            </a:endParaRPr>
          </a:p>
          <a:p>
            <a:r>
              <a:rPr lang="en-US" dirty="0">
                <a:latin typeface="Helvetica" pitchFamily="2" charset="0"/>
              </a:rPr>
              <a:t>It will be distributed in </a:t>
            </a:r>
            <a:r>
              <a:rPr lang="en-US" dirty="0" err="1">
                <a:latin typeface="Helvetica" pitchFamily="2" charset="0"/>
              </a:rPr>
              <a:t>NetCDF</a:t>
            </a:r>
            <a:r>
              <a:rPr lang="en-US" dirty="0">
                <a:latin typeface="Helvetica" pitchFamily="2" charset="0"/>
              </a:rPr>
              <a:t> Format. </a:t>
            </a:r>
          </a:p>
        </p:txBody>
      </p:sp>
      <p:sp>
        <p:nvSpPr>
          <p:cNvPr id="2" name="TextBox 1">
            <a:extLst>
              <a:ext uri="{FF2B5EF4-FFF2-40B4-BE49-F238E27FC236}">
                <a16:creationId xmlns:a16="http://schemas.microsoft.com/office/drawing/2014/main" id="{503C0124-63FD-3144-8310-70FB45837AB5}"/>
              </a:ext>
            </a:extLst>
          </p:cNvPr>
          <p:cNvSpPr txBox="1"/>
          <p:nvPr/>
        </p:nvSpPr>
        <p:spPr>
          <a:xfrm>
            <a:off x="3176290" y="6199057"/>
            <a:ext cx="2313454" cy="369332"/>
          </a:xfrm>
          <a:prstGeom prst="rect">
            <a:avLst/>
          </a:prstGeom>
          <a:noFill/>
        </p:spPr>
        <p:txBody>
          <a:bodyPr wrap="none" rtlCol="0">
            <a:spAutoFit/>
          </a:bodyPr>
          <a:lstStyle/>
          <a:p>
            <a:r>
              <a:rPr lang="en-US" dirty="0">
                <a:latin typeface="Helvetica" pitchFamily="2" charset="0"/>
              </a:rPr>
              <a:t>Name: HR_L2_PIXC</a:t>
            </a:r>
          </a:p>
        </p:txBody>
      </p:sp>
    </p:spTree>
    <p:extLst>
      <p:ext uri="{BB962C8B-B14F-4D97-AF65-F5344CB8AC3E}">
        <p14:creationId xmlns:p14="http://schemas.microsoft.com/office/powerpoint/2010/main" val="41958946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BF1D37E-D344-D74E-937A-B12B5DA6BBB4}"/>
              </a:ext>
            </a:extLst>
          </p:cNvPr>
          <p:cNvSpPr>
            <a:spLocks noGrp="1"/>
          </p:cNvSpPr>
          <p:nvPr>
            <p:ph type="title"/>
          </p:nvPr>
        </p:nvSpPr>
        <p:spPr>
          <a:xfrm>
            <a:off x="457201" y="92599"/>
            <a:ext cx="8229600" cy="1112134"/>
          </a:xfrm>
        </p:spPr>
        <p:txBody>
          <a:bodyPr/>
          <a:lstStyle/>
          <a:p>
            <a:r>
              <a:rPr lang="en-US" dirty="0"/>
              <a:t>SWOT River Data Products</a:t>
            </a:r>
          </a:p>
        </p:txBody>
      </p:sp>
      <p:sp>
        <p:nvSpPr>
          <p:cNvPr id="5" name="Freeform 4">
            <a:extLst>
              <a:ext uri="{FF2B5EF4-FFF2-40B4-BE49-F238E27FC236}">
                <a16:creationId xmlns:a16="http://schemas.microsoft.com/office/drawing/2014/main" id="{87930EFD-B3EE-D944-AF76-4673B4658E9A}"/>
              </a:ext>
            </a:extLst>
          </p:cNvPr>
          <p:cNvSpPr/>
          <p:nvPr/>
        </p:nvSpPr>
        <p:spPr>
          <a:xfrm>
            <a:off x="2615509" y="1467761"/>
            <a:ext cx="3770232" cy="4135471"/>
          </a:xfrm>
          <a:custGeom>
            <a:avLst/>
            <a:gdLst>
              <a:gd name="connsiteX0" fmla="*/ 1929384 w 1929384"/>
              <a:gd name="connsiteY0" fmla="*/ 0 h 3401568"/>
              <a:gd name="connsiteX1" fmla="*/ 777240 w 1929384"/>
              <a:gd name="connsiteY1" fmla="*/ 1078992 h 3401568"/>
              <a:gd name="connsiteX2" fmla="*/ 566928 w 1929384"/>
              <a:gd name="connsiteY2" fmla="*/ 2551176 h 3401568"/>
              <a:gd name="connsiteX3" fmla="*/ 0 w 1929384"/>
              <a:gd name="connsiteY3" fmla="*/ 3401568 h 3401568"/>
            </a:gdLst>
            <a:ahLst/>
            <a:cxnLst>
              <a:cxn ang="0">
                <a:pos x="connsiteX0" y="connsiteY0"/>
              </a:cxn>
              <a:cxn ang="0">
                <a:pos x="connsiteX1" y="connsiteY1"/>
              </a:cxn>
              <a:cxn ang="0">
                <a:pos x="connsiteX2" y="connsiteY2"/>
              </a:cxn>
              <a:cxn ang="0">
                <a:pos x="connsiteX3" y="connsiteY3"/>
              </a:cxn>
            </a:cxnLst>
            <a:rect l="l" t="t" r="r" b="b"/>
            <a:pathLst>
              <a:path w="1929384" h="3401568">
                <a:moveTo>
                  <a:pt x="1929384" y="0"/>
                </a:moveTo>
                <a:cubicBezTo>
                  <a:pt x="1466850" y="326898"/>
                  <a:pt x="1004316" y="653796"/>
                  <a:pt x="777240" y="1078992"/>
                </a:cubicBezTo>
                <a:cubicBezTo>
                  <a:pt x="550164" y="1504188"/>
                  <a:pt x="696468" y="2164080"/>
                  <a:pt x="566928" y="2551176"/>
                </a:cubicBezTo>
                <a:cubicBezTo>
                  <a:pt x="437388" y="2938272"/>
                  <a:pt x="218694" y="3169920"/>
                  <a:pt x="0" y="3401568"/>
                </a:cubicBezTo>
              </a:path>
            </a:pathLst>
          </a:custGeom>
          <a:noFill/>
          <a:ln w="457200">
            <a:solidFill>
              <a:srgbClr val="00B0F0">
                <a:alpha val="75000"/>
              </a:srgbClr>
            </a:solidFill>
            <a:head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dirty="0">
              <a:solidFill>
                <a:prstClr val="white"/>
              </a:solidFill>
              <a:latin typeface="Arial"/>
            </a:endParaRPr>
          </a:p>
        </p:txBody>
      </p:sp>
      <p:cxnSp>
        <p:nvCxnSpPr>
          <p:cNvPr id="886" name="Straight Arrow Connector 885">
            <a:extLst>
              <a:ext uri="{FF2B5EF4-FFF2-40B4-BE49-F238E27FC236}">
                <a16:creationId xmlns:a16="http://schemas.microsoft.com/office/drawing/2014/main" id="{EBB8949C-FE1D-3B46-8E51-8F1378E6C1C0}"/>
              </a:ext>
            </a:extLst>
          </p:cNvPr>
          <p:cNvCxnSpPr>
            <a:cxnSpLocks/>
          </p:cNvCxnSpPr>
          <p:nvPr/>
        </p:nvCxnSpPr>
        <p:spPr>
          <a:xfrm flipV="1">
            <a:off x="4412773" y="1167431"/>
            <a:ext cx="2539233" cy="512574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888" name="TextBox 887">
            <a:extLst>
              <a:ext uri="{FF2B5EF4-FFF2-40B4-BE49-F238E27FC236}">
                <a16:creationId xmlns:a16="http://schemas.microsoft.com/office/drawing/2014/main" id="{1D8800F7-4AE2-0F45-9F6C-32B9229C426C}"/>
              </a:ext>
            </a:extLst>
          </p:cNvPr>
          <p:cNvSpPr txBox="1"/>
          <p:nvPr/>
        </p:nvSpPr>
        <p:spPr>
          <a:xfrm rot="17742370">
            <a:off x="5392702" y="2465333"/>
            <a:ext cx="1981190" cy="314060"/>
          </a:xfrm>
          <a:prstGeom prst="rect">
            <a:avLst/>
          </a:prstGeom>
          <a:noFill/>
          <a:scene3d>
            <a:camera prst="orthographicFront">
              <a:rot lat="0" lon="0" rev="0"/>
            </a:camera>
            <a:lightRig rig="threePt" dir="t"/>
          </a:scene3d>
          <a:sp3d/>
        </p:spPr>
        <p:txBody>
          <a:bodyPr wrap="square" rtlCol="0">
            <a:spAutoFit/>
          </a:bodyPr>
          <a:lstStyle/>
          <a:p>
            <a:pPr defTabSz="823692"/>
            <a:r>
              <a:rPr lang="en-US" sz="1441" dirty="0">
                <a:solidFill>
                  <a:prstClr val="black"/>
                </a:solidFill>
                <a:latin typeface="Arial" panose="020B0604020202020204" pitchFamily="34" charset="0"/>
                <a:cs typeface="Arial" panose="020B0604020202020204" pitchFamily="34" charset="0"/>
              </a:rPr>
              <a:t>SWOT ground track</a:t>
            </a:r>
          </a:p>
        </p:txBody>
      </p:sp>
      <p:grpSp>
        <p:nvGrpSpPr>
          <p:cNvPr id="15" name="Group 14">
            <a:extLst>
              <a:ext uri="{FF2B5EF4-FFF2-40B4-BE49-F238E27FC236}">
                <a16:creationId xmlns:a16="http://schemas.microsoft.com/office/drawing/2014/main" id="{01A32B0B-3EF0-D046-8B88-0DF627756F06}"/>
              </a:ext>
            </a:extLst>
          </p:cNvPr>
          <p:cNvGrpSpPr/>
          <p:nvPr/>
        </p:nvGrpSpPr>
        <p:grpSpPr>
          <a:xfrm>
            <a:off x="2569000" y="1273123"/>
            <a:ext cx="3920018" cy="4513053"/>
            <a:chOff x="2851768" y="1310464"/>
            <a:chExt cx="4351492" cy="5009802"/>
          </a:xfrm>
        </p:grpSpPr>
        <p:grpSp>
          <p:nvGrpSpPr>
            <p:cNvPr id="892" name="Group 891">
              <a:extLst>
                <a:ext uri="{FF2B5EF4-FFF2-40B4-BE49-F238E27FC236}">
                  <a16:creationId xmlns:a16="http://schemas.microsoft.com/office/drawing/2014/main" id="{9F87084D-9343-864E-820E-93E8A1BF439F}"/>
                </a:ext>
              </a:extLst>
            </p:cNvPr>
            <p:cNvGrpSpPr/>
            <p:nvPr/>
          </p:nvGrpSpPr>
          <p:grpSpPr>
            <a:xfrm>
              <a:off x="5141590" y="2217678"/>
              <a:ext cx="575338" cy="641433"/>
              <a:chOff x="5654877" y="3957384"/>
              <a:chExt cx="291628" cy="318135"/>
            </a:xfrm>
          </p:grpSpPr>
          <p:sp>
            <p:nvSpPr>
              <p:cNvPr id="893" name="Oval 892">
                <a:extLst>
                  <a:ext uri="{FF2B5EF4-FFF2-40B4-BE49-F238E27FC236}">
                    <a16:creationId xmlns:a16="http://schemas.microsoft.com/office/drawing/2014/main" id="{5D15F00B-ED9F-9A46-8C42-1A0D3851AD20}"/>
                  </a:ext>
                </a:extLst>
              </p:cNvPr>
              <p:cNvSpPr>
                <a:spLocks noChangeAspect="1"/>
              </p:cNvSpPr>
              <p:nvPr/>
            </p:nvSpPr>
            <p:spPr>
              <a:xfrm>
                <a:off x="5812185" y="408755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894" name="Oval 893">
                <a:extLst>
                  <a:ext uri="{FF2B5EF4-FFF2-40B4-BE49-F238E27FC236}">
                    <a16:creationId xmlns:a16="http://schemas.microsoft.com/office/drawing/2014/main" id="{F0717EAC-4A02-5644-8160-B806B413C473}"/>
                  </a:ext>
                </a:extLst>
              </p:cNvPr>
              <p:cNvSpPr>
                <a:spLocks noChangeAspect="1"/>
              </p:cNvSpPr>
              <p:nvPr/>
            </p:nvSpPr>
            <p:spPr>
              <a:xfrm>
                <a:off x="5755586" y="425265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895" name="Oval 894">
                <a:extLst>
                  <a:ext uri="{FF2B5EF4-FFF2-40B4-BE49-F238E27FC236}">
                    <a16:creationId xmlns:a16="http://schemas.microsoft.com/office/drawing/2014/main" id="{8D0F143A-44B4-E24A-ABA0-3A446A8D6B26}"/>
                  </a:ext>
                </a:extLst>
              </p:cNvPr>
              <p:cNvSpPr>
                <a:spLocks noChangeAspect="1"/>
              </p:cNvSpPr>
              <p:nvPr/>
            </p:nvSpPr>
            <p:spPr>
              <a:xfrm>
                <a:off x="5698987" y="414470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896" name="Oval 895">
                <a:extLst>
                  <a:ext uri="{FF2B5EF4-FFF2-40B4-BE49-F238E27FC236}">
                    <a16:creationId xmlns:a16="http://schemas.microsoft.com/office/drawing/2014/main" id="{B1571FA8-7013-924F-8790-8A3F255305B9}"/>
                  </a:ext>
                </a:extLst>
              </p:cNvPr>
              <p:cNvSpPr>
                <a:spLocks noChangeAspect="1"/>
              </p:cNvSpPr>
              <p:nvPr/>
            </p:nvSpPr>
            <p:spPr>
              <a:xfrm>
                <a:off x="5654877" y="401770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897" name="Oval 896">
                <a:extLst>
                  <a:ext uri="{FF2B5EF4-FFF2-40B4-BE49-F238E27FC236}">
                    <a16:creationId xmlns:a16="http://schemas.microsoft.com/office/drawing/2014/main" id="{DACDEEC0-4691-CC48-BE12-90221E81CD54}"/>
                  </a:ext>
                </a:extLst>
              </p:cNvPr>
              <p:cNvSpPr>
                <a:spLocks noChangeAspect="1"/>
              </p:cNvSpPr>
              <p:nvPr/>
            </p:nvSpPr>
            <p:spPr>
              <a:xfrm>
                <a:off x="5777044" y="395738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898" name="Oval 897">
                <a:extLst>
                  <a:ext uri="{FF2B5EF4-FFF2-40B4-BE49-F238E27FC236}">
                    <a16:creationId xmlns:a16="http://schemas.microsoft.com/office/drawing/2014/main" id="{2E9D13D0-BA8D-0C4C-B032-0696211355E4}"/>
                  </a:ext>
                </a:extLst>
              </p:cNvPr>
              <p:cNvSpPr>
                <a:spLocks noChangeAspect="1"/>
              </p:cNvSpPr>
              <p:nvPr/>
            </p:nvSpPr>
            <p:spPr>
              <a:xfrm>
                <a:off x="5923645" y="414153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899" name="Oval 898">
                <a:extLst>
                  <a:ext uri="{FF2B5EF4-FFF2-40B4-BE49-F238E27FC236}">
                    <a16:creationId xmlns:a16="http://schemas.microsoft.com/office/drawing/2014/main" id="{3493F845-E817-D94E-A828-AADBAA400CC6}"/>
                  </a:ext>
                </a:extLst>
              </p:cNvPr>
              <p:cNvSpPr>
                <a:spLocks noChangeAspect="1"/>
              </p:cNvSpPr>
              <p:nvPr/>
            </p:nvSpPr>
            <p:spPr>
              <a:xfrm>
                <a:off x="5781110" y="419868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sp>
          <p:nvSpPr>
            <p:cNvPr id="900" name="Oval 899">
              <a:extLst>
                <a:ext uri="{FF2B5EF4-FFF2-40B4-BE49-F238E27FC236}">
                  <a16:creationId xmlns:a16="http://schemas.microsoft.com/office/drawing/2014/main" id="{76B09494-447E-2C4D-819D-6647AAA9CB88}"/>
                </a:ext>
              </a:extLst>
            </p:cNvPr>
            <p:cNvSpPr/>
            <p:nvPr/>
          </p:nvSpPr>
          <p:spPr>
            <a:xfrm>
              <a:off x="4646474" y="2839006"/>
              <a:ext cx="90199" cy="92182"/>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01" name="Oval 900">
              <a:extLst>
                <a:ext uri="{FF2B5EF4-FFF2-40B4-BE49-F238E27FC236}">
                  <a16:creationId xmlns:a16="http://schemas.microsoft.com/office/drawing/2014/main" id="{881181BC-F034-A546-896E-37C748668785}"/>
                </a:ext>
              </a:extLst>
            </p:cNvPr>
            <p:cNvSpPr/>
            <p:nvPr/>
          </p:nvSpPr>
          <p:spPr>
            <a:xfrm>
              <a:off x="4332702" y="3328282"/>
              <a:ext cx="90199" cy="92182"/>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02" name="Oval 901">
              <a:extLst>
                <a:ext uri="{FF2B5EF4-FFF2-40B4-BE49-F238E27FC236}">
                  <a16:creationId xmlns:a16="http://schemas.microsoft.com/office/drawing/2014/main" id="{56959183-1C3D-7D48-A033-DDB5FDBB0FF9}"/>
                </a:ext>
              </a:extLst>
            </p:cNvPr>
            <p:cNvSpPr/>
            <p:nvPr/>
          </p:nvSpPr>
          <p:spPr>
            <a:xfrm rot="17135474">
              <a:off x="4235814" y="4033322"/>
              <a:ext cx="92182" cy="90199"/>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03" name="Oval 902">
              <a:extLst>
                <a:ext uri="{FF2B5EF4-FFF2-40B4-BE49-F238E27FC236}">
                  <a16:creationId xmlns:a16="http://schemas.microsoft.com/office/drawing/2014/main" id="{BE0E21F2-EFFA-294F-9FA2-9C141D919E8F}"/>
                </a:ext>
              </a:extLst>
            </p:cNvPr>
            <p:cNvSpPr/>
            <p:nvPr/>
          </p:nvSpPr>
          <p:spPr>
            <a:xfrm rot="16625676">
              <a:off x="4175668" y="4737554"/>
              <a:ext cx="92182" cy="90199"/>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04" name="Oval 903">
              <a:extLst>
                <a:ext uri="{FF2B5EF4-FFF2-40B4-BE49-F238E27FC236}">
                  <a16:creationId xmlns:a16="http://schemas.microsoft.com/office/drawing/2014/main" id="{23AE4932-4CEB-7A40-B571-B9DDBBA31BD5}"/>
                </a:ext>
              </a:extLst>
            </p:cNvPr>
            <p:cNvSpPr/>
            <p:nvPr/>
          </p:nvSpPr>
          <p:spPr>
            <a:xfrm rot="19612526">
              <a:off x="3336085" y="5758946"/>
              <a:ext cx="90199" cy="92182"/>
            </a:xfrm>
            <a:prstGeom prst="ellipse">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nvGrpSpPr>
            <p:cNvPr id="905" name="Group 904">
              <a:extLst>
                <a:ext uri="{FF2B5EF4-FFF2-40B4-BE49-F238E27FC236}">
                  <a16:creationId xmlns:a16="http://schemas.microsoft.com/office/drawing/2014/main" id="{AB3743CC-D999-DD4E-8393-22554A0800B0}"/>
                </a:ext>
              </a:extLst>
            </p:cNvPr>
            <p:cNvGrpSpPr/>
            <p:nvPr/>
          </p:nvGrpSpPr>
          <p:grpSpPr>
            <a:xfrm>
              <a:off x="5117987" y="2351932"/>
              <a:ext cx="275347" cy="244538"/>
              <a:chOff x="6526723" y="3273199"/>
              <a:chExt cx="139568" cy="121285"/>
            </a:xfrm>
          </p:grpSpPr>
          <p:sp>
            <p:nvSpPr>
              <p:cNvPr id="907" name="Oval 906">
                <a:extLst>
                  <a:ext uri="{FF2B5EF4-FFF2-40B4-BE49-F238E27FC236}">
                    <a16:creationId xmlns:a16="http://schemas.microsoft.com/office/drawing/2014/main" id="{29E16F50-AA67-BC47-A18B-FBA08EB27EB2}"/>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08" name="Oval 907">
                <a:extLst>
                  <a:ext uri="{FF2B5EF4-FFF2-40B4-BE49-F238E27FC236}">
                    <a16:creationId xmlns:a16="http://schemas.microsoft.com/office/drawing/2014/main" id="{AEE74493-E679-7442-BC05-D7B2D5B1E051}"/>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09" name="Oval 908">
                <a:extLst>
                  <a:ext uri="{FF2B5EF4-FFF2-40B4-BE49-F238E27FC236}">
                    <a16:creationId xmlns:a16="http://schemas.microsoft.com/office/drawing/2014/main" id="{63268E3F-BDAE-DB43-B351-CC0947E5DDEE}"/>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13" name="Oval 912">
                <a:extLst>
                  <a:ext uri="{FF2B5EF4-FFF2-40B4-BE49-F238E27FC236}">
                    <a16:creationId xmlns:a16="http://schemas.microsoft.com/office/drawing/2014/main" id="{60ED3C93-959D-0142-BC74-AFBC2B138188}"/>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14" name="Oval 913">
                <a:extLst>
                  <a:ext uri="{FF2B5EF4-FFF2-40B4-BE49-F238E27FC236}">
                    <a16:creationId xmlns:a16="http://schemas.microsoft.com/office/drawing/2014/main" id="{EABA2142-02B6-2940-8A85-490A556728C5}"/>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15" name="Oval 914">
                <a:extLst>
                  <a:ext uri="{FF2B5EF4-FFF2-40B4-BE49-F238E27FC236}">
                    <a16:creationId xmlns:a16="http://schemas.microsoft.com/office/drawing/2014/main" id="{8FAEC5B0-A9C6-1B4E-82EF-C67548096C18}"/>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16" name="Oval 915">
                <a:extLst>
                  <a:ext uri="{FF2B5EF4-FFF2-40B4-BE49-F238E27FC236}">
                    <a16:creationId xmlns:a16="http://schemas.microsoft.com/office/drawing/2014/main" id="{50A79971-199D-D54D-A25E-077794FF6331}"/>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917" name="Group 916">
              <a:extLst>
                <a:ext uri="{FF2B5EF4-FFF2-40B4-BE49-F238E27FC236}">
                  <a16:creationId xmlns:a16="http://schemas.microsoft.com/office/drawing/2014/main" id="{F6B684EA-E022-B649-B6A6-FD8FF7F09C58}"/>
                </a:ext>
              </a:extLst>
            </p:cNvPr>
            <p:cNvGrpSpPr/>
            <p:nvPr/>
          </p:nvGrpSpPr>
          <p:grpSpPr>
            <a:xfrm>
              <a:off x="5276115" y="2390980"/>
              <a:ext cx="275347" cy="244538"/>
              <a:chOff x="6526723" y="3273199"/>
              <a:chExt cx="139568" cy="121285"/>
            </a:xfrm>
          </p:grpSpPr>
          <p:sp>
            <p:nvSpPr>
              <p:cNvPr id="918" name="Oval 917">
                <a:extLst>
                  <a:ext uri="{FF2B5EF4-FFF2-40B4-BE49-F238E27FC236}">
                    <a16:creationId xmlns:a16="http://schemas.microsoft.com/office/drawing/2014/main" id="{D158A343-9B59-C84D-893E-7768078FCDA9}"/>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19" name="Oval 918">
                <a:extLst>
                  <a:ext uri="{FF2B5EF4-FFF2-40B4-BE49-F238E27FC236}">
                    <a16:creationId xmlns:a16="http://schemas.microsoft.com/office/drawing/2014/main" id="{0FFF71DA-907E-2E4B-9017-8D984AA5F613}"/>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20" name="Oval 919">
                <a:extLst>
                  <a:ext uri="{FF2B5EF4-FFF2-40B4-BE49-F238E27FC236}">
                    <a16:creationId xmlns:a16="http://schemas.microsoft.com/office/drawing/2014/main" id="{743ABADF-A41A-D44F-91C2-0F83F4CCA14E}"/>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21" name="Oval 920">
                <a:extLst>
                  <a:ext uri="{FF2B5EF4-FFF2-40B4-BE49-F238E27FC236}">
                    <a16:creationId xmlns:a16="http://schemas.microsoft.com/office/drawing/2014/main" id="{240F6850-035E-4B41-9ED4-7F30FB25598F}"/>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22" name="Oval 921">
                <a:extLst>
                  <a:ext uri="{FF2B5EF4-FFF2-40B4-BE49-F238E27FC236}">
                    <a16:creationId xmlns:a16="http://schemas.microsoft.com/office/drawing/2014/main" id="{4AF3EC12-93F2-DE49-A8BC-6088E19AEFDD}"/>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23" name="Oval 922">
                <a:extLst>
                  <a:ext uri="{FF2B5EF4-FFF2-40B4-BE49-F238E27FC236}">
                    <a16:creationId xmlns:a16="http://schemas.microsoft.com/office/drawing/2014/main" id="{47D7EBD5-96A3-EF4D-8958-E4DB96574C7B}"/>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24" name="Oval 923">
                <a:extLst>
                  <a:ext uri="{FF2B5EF4-FFF2-40B4-BE49-F238E27FC236}">
                    <a16:creationId xmlns:a16="http://schemas.microsoft.com/office/drawing/2014/main" id="{3A52B892-4264-C54E-9767-DDDB9D3BE4AC}"/>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925" name="Group 924">
              <a:extLst>
                <a:ext uri="{FF2B5EF4-FFF2-40B4-BE49-F238E27FC236}">
                  <a16:creationId xmlns:a16="http://schemas.microsoft.com/office/drawing/2014/main" id="{805FD2A5-CA70-C546-9FBB-BD198F3A1220}"/>
                </a:ext>
              </a:extLst>
            </p:cNvPr>
            <p:cNvGrpSpPr/>
            <p:nvPr/>
          </p:nvGrpSpPr>
          <p:grpSpPr>
            <a:xfrm rot="3752770">
              <a:off x="5379231" y="2068803"/>
              <a:ext cx="281401" cy="239277"/>
              <a:chOff x="6526723" y="3273199"/>
              <a:chExt cx="139568" cy="121285"/>
            </a:xfrm>
          </p:grpSpPr>
          <p:sp>
            <p:nvSpPr>
              <p:cNvPr id="926" name="Oval 925">
                <a:extLst>
                  <a:ext uri="{FF2B5EF4-FFF2-40B4-BE49-F238E27FC236}">
                    <a16:creationId xmlns:a16="http://schemas.microsoft.com/office/drawing/2014/main" id="{E993E91C-8DE1-694D-87F7-C520C2B3660B}"/>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27" name="Oval 926">
                <a:extLst>
                  <a:ext uri="{FF2B5EF4-FFF2-40B4-BE49-F238E27FC236}">
                    <a16:creationId xmlns:a16="http://schemas.microsoft.com/office/drawing/2014/main" id="{BD582A28-1D70-1147-9345-D536181FD2D4}"/>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28" name="Oval 927">
                <a:extLst>
                  <a:ext uri="{FF2B5EF4-FFF2-40B4-BE49-F238E27FC236}">
                    <a16:creationId xmlns:a16="http://schemas.microsoft.com/office/drawing/2014/main" id="{2068F6BC-32F8-E44A-A2C0-4795A2855F0A}"/>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29" name="Oval 928">
                <a:extLst>
                  <a:ext uri="{FF2B5EF4-FFF2-40B4-BE49-F238E27FC236}">
                    <a16:creationId xmlns:a16="http://schemas.microsoft.com/office/drawing/2014/main" id="{F77ED5ED-D796-CB45-B727-291D14A612BB}"/>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30" name="Oval 929">
                <a:extLst>
                  <a:ext uri="{FF2B5EF4-FFF2-40B4-BE49-F238E27FC236}">
                    <a16:creationId xmlns:a16="http://schemas.microsoft.com/office/drawing/2014/main" id="{019D5FD3-CDEC-5D41-924C-E1D8A2817431}"/>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31" name="Oval 930">
                <a:extLst>
                  <a:ext uri="{FF2B5EF4-FFF2-40B4-BE49-F238E27FC236}">
                    <a16:creationId xmlns:a16="http://schemas.microsoft.com/office/drawing/2014/main" id="{9C9BE2C7-6913-484D-AECA-A0BAC084F601}"/>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32" name="Oval 931">
                <a:extLst>
                  <a:ext uri="{FF2B5EF4-FFF2-40B4-BE49-F238E27FC236}">
                    <a16:creationId xmlns:a16="http://schemas.microsoft.com/office/drawing/2014/main" id="{BBCC4DFF-6845-314E-B1A6-2B3054DB4957}"/>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933" name="Group 932">
              <a:extLst>
                <a:ext uri="{FF2B5EF4-FFF2-40B4-BE49-F238E27FC236}">
                  <a16:creationId xmlns:a16="http://schemas.microsoft.com/office/drawing/2014/main" id="{295F0CDC-C650-5545-BE52-40454723F23F}"/>
                </a:ext>
              </a:extLst>
            </p:cNvPr>
            <p:cNvGrpSpPr/>
            <p:nvPr/>
          </p:nvGrpSpPr>
          <p:grpSpPr>
            <a:xfrm rot="15704633">
              <a:off x="5576228" y="2294314"/>
              <a:ext cx="281401" cy="239277"/>
              <a:chOff x="6526723" y="3273199"/>
              <a:chExt cx="139568" cy="121285"/>
            </a:xfrm>
          </p:grpSpPr>
          <p:sp>
            <p:nvSpPr>
              <p:cNvPr id="934" name="Oval 933">
                <a:extLst>
                  <a:ext uri="{FF2B5EF4-FFF2-40B4-BE49-F238E27FC236}">
                    <a16:creationId xmlns:a16="http://schemas.microsoft.com/office/drawing/2014/main" id="{B3CD67C4-67AB-C748-B305-CC85DFDD9269}"/>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35" name="Oval 934">
                <a:extLst>
                  <a:ext uri="{FF2B5EF4-FFF2-40B4-BE49-F238E27FC236}">
                    <a16:creationId xmlns:a16="http://schemas.microsoft.com/office/drawing/2014/main" id="{1D055E88-B188-3046-AD12-DECE3DE7681E}"/>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36" name="Oval 935">
                <a:extLst>
                  <a:ext uri="{FF2B5EF4-FFF2-40B4-BE49-F238E27FC236}">
                    <a16:creationId xmlns:a16="http://schemas.microsoft.com/office/drawing/2014/main" id="{A04700B2-FC95-3E48-B2C9-342704CD85AD}"/>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37" name="Oval 936">
                <a:extLst>
                  <a:ext uri="{FF2B5EF4-FFF2-40B4-BE49-F238E27FC236}">
                    <a16:creationId xmlns:a16="http://schemas.microsoft.com/office/drawing/2014/main" id="{8C97C2D9-AAE0-7E47-87AA-2039991C293D}"/>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38" name="Oval 937">
                <a:extLst>
                  <a:ext uri="{FF2B5EF4-FFF2-40B4-BE49-F238E27FC236}">
                    <a16:creationId xmlns:a16="http://schemas.microsoft.com/office/drawing/2014/main" id="{6382CFD1-ABCD-E641-A690-3B1F94B71A7E}"/>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39" name="Oval 938">
                <a:extLst>
                  <a:ext uri="{FF2B5EF4-FFF2-40B4-BE49-F238E27FC236}">
                    <a16:creationId xmlns:a16="http://schemas.microsoft.com/office/drawing/2014/main" id="{B130E742-574E-8D46-A799-F36B71FEB6C2}"/>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40" name="Oval 939">
                <a:extLst>
                  <a:ext uri="{FF2B5EF4-FFF2-40B4-BE49-F238E27FC236}">
                    <a16:creationId xmlns:a16="http://schemas.microsoft.com/office/drawing/2014/main" id="{83857012-8154-7A4A-9AA0-C8F1D074992A}"/>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941" name="Group 940">
              <a:extLst>
                <a:ext uri="{FF2B5EF4-FFF2-40B4-BE49-F238E27FC236}">
                  <a16:creationId xmlns:a16="http://schemas.microsoft.com/office/drawing/2014/main" id="{7CB7CAFE-6C1E-A94C-9777-A7E133A57609}"/>
                </a:ext>
              </a:extLst>
            </p:cNvPr>
            <p:cNvGrpSpPr/>
            <p:nvPr/>
          </p:nvGrpSpPr>
          <p:grpSpPr>
            <a:xfrm rot="1866802">
              <a:off x="4847886" y="2462988"/>
              <a:ext cx="275347" cy="244538"/>
              <a:chOff x="6526723" y="3273199"/>
              <a:chExt cx="139568" cy="121285"/>
            </a:xfrm>
          </p:grpSpPr>
          <p:sp>
            <p:nvSpPr>
              <p:cNvPr id="942" name="Oval 941">
                <a:extLst>
                  <a:ext uri="{FF2B5EF4-FFF2-40B4-BE49-F238E27FC236}">
                    <a16:creationId xmlns:a16="http://schemas.microsoft.com/office/drawing/2014/main" id="{D98846CF-8665-BA4B-8026-32F2FBEB02D7}"/>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43" name="Oval 942">
                <a:extLst>
                  <a:ext uri="{FF2B5EF4-FFF2-40B4-BE49-F238E27FC236}">
                    <a16:creationId xmlns:a16="http://schemas.microsoft.com/office/drawing/2014/main" id="{68D5A988-F82B-1F49-9FD4-542EEA5901E3}"/>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44" name="Oval 943">
                <a:extLst>
                  <a:ext uri="{FF2B5EF4-FFF2-40B4-BE49-F238E27FC236}">
                    <a16:creationId xmlns:a16="http://schemas.microsoft.com/office/drawing/2014/main" id="{4C5F6158-A9AA-AD49-9C9E-3F4773351C9D}"/>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45" name="Oval 944">
                <a:extLst>
                  <a:ext uri="{FF2B5EF4-FFF2-40B4-BE49-F238E27FC236}">
                    <a16:creationId xmlns:a16="http://schemas.microsoft.com/office/drawing/2014/main" id="{394F1083-764B-B04C-91C9-F061E8C1FDB9}"/>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46" name="Oval 945">
                <a:extLst>
                  <a:ext uri="{FF2B5EF4-FFF2-40B4-BE49-F238E27FC236}">
                    <a16:creationId xmlns:a16="http://schemas.microsoft.com/office/drawing/2014/main" id="{B2612791-A1FD-6D46-9991-1FA75D4B0839}"/>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47" name="Oval 946">
                <a:extLst>
                  <a:ext uri="{FF2B5EF4-FFF2-40B4-BE49-F238E27FC236}">
                    <a16:creationId xmlns:a16="http://schemas.microsoft.com/office/drawing/2014/main" id="{D400EF7F-08E6-3443-BFB2-03A365F4FA68}"/>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48" name="Oval 947">
                <a:extLst>
                  <a:ext uri="{FF2B5EF4-FFF2-40B4-BE49-F238E27FC236}">
                    <a16:creationId xmlns:a16="http://schemas.microsoft.com/office/drawing/2014/main" id="{591FE981-CB05-6D4C-9AFE-A381491A517E}"/>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949" name="Group 948">
              <a:extLst>
                <a:ext uri="{FF2B5EF4-FFF2-40B4-BE49-F238E27FC236}">
                  <a16:creationId xmlns:a16="http://schemas.microsoft.com/office/drawing/2014/main" id="{A24058F1-E7EA-7949-89E4-D627ECEEC781}"/>
                </a:ext>
              </a:extLst>
            </p:cNvPr>
            <p:cNvGrpSpPr/>
            <p:nvPr/>
          </p:nvGrpSpPr>
          <p:grpSpPr>
            <a:xfrm rot="16872502">
              <a:off x="5672878" y="2110281"/>
              <a:ext cx="281401" cy="239277"/>
              <a:chOff x="6526723" y="3273199"/>
              <a:chExt cx="139568" cy="121285"/>
            </a:xfrm>
          </p:grpSpPr>
          <p:sp>
            <p:nvSpPr>
              <p:cNvPr id="950" name="Oval 949">
                <a:extLst>
                  <a:ext uri="{FF2B5EF4-FFF2-40B4-BE49-F238E27FC236}">
                    <a16:creationId xmlns:a16="http://schemas.microsoft.com/office/drawing/2014/main" id="{7FA81A49-60C5-2C4B-AB24-8BDF13503E9C}"/>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51" name="Oval 950">
                <a:extLst>
                  <a:ext uri="{FF2B5EF4-FFF2-40B4-BE49-F238E27FC236}">
                    <a16:creationId xmlns:a16="http://schemas.microsoft.com/office/drawing/2014/main" id="{96900158-60E7-EE49-8F53-354DFD87AB4D}"/>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52" name="Oval 951">
                <a:extLst>
                  <a:ext uri="{FF2B5EF4-FFF2-40B4-BE49-F238E27FC236}">
                    <a16:creationId xmlns:a16="http://schemas.microsoft.com/office/drawing/2014/main" id="{F7B1E5E4-2883-6F45-84A0-4010C732F5DA}"/>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53" name="Oval 952">
                <a:extLst>
                  <a:ext uri="{FF2B5EF4-FFF2-40B4-BE49-F238E27FC236}">
                    <a16:creationId xmlns:a16="http://schemas.microsoft.com/office/drawing/2014/main" id="{4D711A38-D144-1E4F-B3E3-4CA2C2CB6B4F}"/>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54" name="Oval 953">
                <a:extLst>
                  <a:ext uri="{FF2B5EF4-FFF2-40B4-BE49-F238E27FC236}">
                    <a16:creationId xmlns:a16="http://schemas.microsoft.com/office/drawing/2014/main" id="{B90CB700-C459-474F-88EA-4E9E5B5A981B}"/>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55" name="Oval 954">
                <a:extLst>
                  <a:ext uri="{FF2B5EF4-FFF2-40B4-BE49-F238E27FC236}">
                    <a16:creationId xmlns:a16="http://schemas.microsoft.com/office/drawing/2014/main" id="{5165A68E-9B88-CB43-9F72-480FAF5EB40B}"/>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56" name="Oval 955">
                <a:extLst>
                  <a:ext uri="{FF2B5EF4-FFF2-40B4-BE49-F238E27FC236}">
                    <a16:creationId xmlns:a16="http://schemas.microsoft.com/office/drawing/2014/main" id="{CECE032C-E17F-C340-AE80-37B9DDCCA270}"/>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957" name="Group 956">
              <a:extLst>
                <a:ext uri="{FF2B5EF4-FFF2-40B4-BE49-F238E27FC236}">
                  <a16:creationId xmlns:a16="http://schemas.microsoft.com/office/drawing/2014/main" id="{8908944A-00CC-1642-991D-763CC96AD7FD}"/>
                </a:ext>
              </a:extLst>
            </p:cNvPr>
            <p:cNvGrpSpPr/>
            <p:nvPr/>
          </p:nvGrpSpPr>
          <p:grpSpPr>
            <a:xfrm rot="1338902">
              <a:off x="6271364" y="1610263"/>
              <a:ext cx="575338" cy="641433"/>
              <a:chOff x="5654877" y="3957384"/>
              <a:chExt cx="291628" cy="318135"/>
            </a:xfrm>
          </p:grpSpPr>
          <p:sp>
            <p:nvSpPr>
              <p:cNvPr id="958" name="Oval 957">
                <a:extLst>
                  <a:ext uri="{FF2B5EF4-FFF2-40B4-BE49-F238E27FC236}">
                    <a16:creationId xmlns:a16="http://schemas.microsoft.com/office/drawing/2014/main" id="{BFED71DD-C946-FE4C-B222-27DE62D68782}"/>
                  </a:ext>
                </a:extLst>
              </p:cNvPr>
              <p:cNvSpPr>
                <a:spLocks noChangeAspect="1"/>
              </p:cNvSpPr>
              <p:nvPr/>
            </p:nvSpPr>
            <p:spPr>
              <a:xfrm>
                <a:off x="5812185" y="408755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59" name="Oval 958">
                <a:extLst>
                  <a:ext uri="{FF2B5EF4-FFF2-40B4-BE49-F238E27FC236}">
                    <a16:creationId xmlns:a16="http://schemas.microsoft.com/office/drawing/2014/main" id="{D53A23A5-E5CE-694A-A2FD-3FF81AEABF85}"/>
                  </a:ext>
                </a:extLst>
              </p:cNvPr>
              <p:cNvSpPr>
                <a:spLocks noChangeAspect="1"/>
              </p:cNvSpPr>
              <p:nvPr/>
            </p:nvSpPr>
            <p:spPr>
              <a:xfrm>
                <a:off x="5755586" y="425265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60" name="Oval 959">
                <a:extLst>
                  <a:ext uri="{FF2B5EF4-FFF2-40B4-BE49-F238E27FC236}">
                    <a16:creationId xmlns:a16="http://schemas.microsoft.com/office/drawing/2014/main" id="{601632A3-C633-804B-A76E-445483C338A2}"/>
                  </a:ext>
                </a:extLst>
              </p:cNvPr>
              <p:cNvSpPr>
                <a:spLocks noChangeAspect="1"/>
              </p:cNvSpPr>
              <p:nvPr/>
            </p:nvSpPr>
            <p:spPr>
              <a:xfrm>
                <a:off x="5698987" y="414470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61" name="Oval 960">
                <a:extLst>
                  <a:ext uri="{FF2B5EF4-FFF2-40B4-BE49-F238E27FC236}">
                    <a16:creationId xmlns:a16="http://schemas.microsoft.com/office/drawing/2014/main" id="{24F27531-99BA-DF47-9AA4-C91E7FB9C945}"/>
                  </a:ext>
                </a:extLst>
              </p:cNvPr>
              <p:cNvSpPr>
                <a:spLocks noChangeAspect="1"/>
              </p:cNvSpPr>
              <p:nvPr/>
            </p:nvSpPr>
            <p:spPr>
              <a:xfrm>
                <a:off x="5654877" y="401770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62" name="Oval 961">
                <a:extLst>
                  <a:ext uri="{FF2B5EF4-FFF2-40B4-BE49-F238E27FC236}">
                    <a16:creationId xmlns:a16="http://schemas.microsoft.com/office/drawing/2014/main" id="{609C5E3D-73D4-1743-99C4-89482C7261EE}"/>
                  </a:ext>
                </a:extLst>
              </p:cNvPr>
              <p:cNvSpPr>
                <a:spLocks noChangeAspect="1"/>
              </p:cNvSpPr>
              <p:nvPr/>
            </p:nvSpPr>
            <p:spPr>
              <a:xfrm>
                <a:off x="5777044" y="395738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63" name="Oval 962">
                <a:extLst>
                  <a:ext uri="{FF2B5EF4-FFF2-40B4-BE49-F238E27FC236}">
                    <a16:creationId xmlns:a16="http://schemas.microsoft.com/office/drawing/2014/main" id="{DA39D04D-DAB8-C443-A6F8-A3B36B649383}"/>
                  </a:ext>
                </a:extLst>
              </p:cNvPr>
              <p:cNvSpPr>
                <a:spLocks noChangeAspect="1"/>
              </p:cNvSpPr>
              <p:nvPr/>
            </p:nvSpPr>
            <p:spPr>
              <a:xfrm>
                <a:off x="5923645" y="414153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64" name="Oval 963">
                <a:extLst>
                  <a:ext uri="{FF2B5EF4-FFF2-40B4-BE49-F238E27FC236}">
                    <a16:creationId xmlns:a16="http://schemas.microsoft.com/office/drawing/2014/main" id="{06FB2AE3-9D8B-3045-A757-85C35232FE8B}"/>
                  </a:ext>
                </a:extLst>
              </p:cNvPr>
              <p:cNvSpPr>
                <a:spLocks noChangeAspect="1"/>
              </p:cNvSpPr>
              <p:nvPr/>
            </p:nvSpPr>
            <p:spPr>
              <a:xfrm>
                <a:off x="5781110" y="419868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965" name="Group 964">
              <a:extLst>
                <a:ext uri="{FF2B5EF4-FFF2-40B4-BE49-F238E27FC236}">
                  <a16:creationId xmlns:a16="http://schemas.microsoft.com/office/drawing/2014/main" id="{0684E89D-87E5-0242-918F-6287ABEAA135}"/>
                </a:ext>
              </a:extLst>
            </p:cNvPr>
            <p:cNvGrpSpPr/>
            <p:nvPr/>
          </p:nvGrpSpPr>
          <p:grpSpPr>
            <a:xfrm rot="20337850">
              <a:off x="5644675" y="1600902"/>
              <a:ext cx="575338" cy="641433"/>
              <a:chOff x="5654877" y="3957384"/>
              <a:chExt cx="291628" cy="318135"/>
            </a:xfrm>
          </p:grpSpPr>
          <p:sp>
            <p:nvSpPr>
              <p:cNvPr id="966" name="Oval 965">
                <a:extLst>
                  <a:ext uri="{FF2B5EF4-FFF2-40B4-BE49-F238E27FC236}">
                    <a16:creationId xmlns:a16="http://schemas.microsoft.com/office/drawing/2014/main" id="{673AAC5C-F3B7-2E43-A3DF-00FF92B1D0C4}"/>
                  </a:ext>
                </a:extLst>
              </p:cNvPr>
              <p:cNvSpPr>
                <a:spLocks noChangeAspect="1"/>
              </p:cNvSpPr>
              <p:nvPr/>
            </p:nvSpPr>
            <p:spPr>
              <a:xfrm>
                <a:off x="5812185" y="408755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67" name="Oval 966">
                <a:extLst>
                  <a:ext uri="{FF2B5EF4-FFF2-40B4-BE49-F238E27FC236}">
                    <a16:creationId xmlns:a16="http://schemas.microsoft.com/office/drawing/2014/main" id="{314B5445-F2D7-9C4A-85D4-F0E51A38CB25}"/>
                  </a:ext>
                </a:extLst>
              </p:cNvPr>
              <p:cNvSpPr>
                <a:spLocks noChangeAspect="1"/>
              </p:cNvSpPr>
              <p:nvPr/>
            </p:nvSpPr>
            <p:spPr>
              <a:xfrm>
                <a:off x="5755586" y="425265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68" name="Oval 967">
                <a:extLst>
                  <a:ext uri="{FF2B5EF4-FFF2-40B4-BE49-F238E27FC236}">
                    <a16:creationId xmlns:a16="http://schemas.microsoft.com/office/drawing/2014/main" id="{443C822F-2694-6A4B-A7BC-6FF1E190A99C}"/>
                  </a:ext>
                </a:extLst>
              </p:cNvPr>
              <p:cNvSpPr>
                <a:spLocks noChangeAspect="1"/>
              </p:cNvSpPr>
              <p:nvPr/>
            </p:nvSpPr>
            <p:spPr>
              <a:xfrm>
                <a:off x="5698987" y="414470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69" name="Oval 968">
                <a:extLst>
                  <a:ext uri="{FF2B5EF4-FFF2-40B4-BE49-F238E27FC236}">
                    <a16:creationId xmlns:a16="http://schemas.microsoft.com/office/drawing/2014/main" id="{865B39EC-2D82-DA40-96AF-F365BEF68C52}"/>
                  </a:ext>
                </a:extLst>
              </p:cNvPr>
              <p:cNvSpPr>
                <a:spLocks noChangeAspect="1"/>
              </p:cNvSpPr>
              <p:nvPr/>
            </p:nvSpPr>
            <p:spPr>
              <a:xfrm>
                <a:off x="5654877" y="401770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70" name="Oval 969">
                <a:extLst>
                  <a:ext uri="{FF2B5EF4-FFF2-40B4-BE49-F238E27FC236}">
                    <a16:creationId xmlns:a16="http://schemas.microsoft.com/office/drawing/2014/main" id="{C6943E49-2A36-7543-92C5-0A28C22D4DB0}"/>
                  </a:ext>
                </a:extLst>
              </p:cNvPr>
              <p:cNvSpPr>
                <a:spLocks noChangeAspect="1"/>
              </p:cNvSpPr>
              <p:nvPr/>
            </p:nvSpPr>
            <p:spPr>
              <a:xfrm>
                <a:off x="5777044" y="395738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71" name="Oval 970">
                <a:extLst>
                  <a:ext uri="{FF2B5EF4-FFF2-40B4-BE49-F238E27FC236}">
                    <a16:creationId xmlns:a16="http://schemas.microsoft.com/office/drawing/2014/main" id="{FCD78490-CD36-7D40-A264-9512D2E190A7}"/>
                  </a:ext>
                </a:extLst>
              </p:cNvPr>
              <p:cNvSpPr>
                <a:spLocks noChangeAspect="1"/>
              </p:cNvSpPr>
              <p:nvPr/>
            </p:nvSpPr>
            <p:spPr>
              <a:xfrm>
                <a:off x="5923645" y="414153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72" name="Oval 971">
                <a:extLst>
                  <a:ext uri="{FF2B5EF4-FFF2-40B4-BE49-F238E27FC236}">
                    <a16:creationId xmlns:a16="http://schemas.microsoft.com/office/drawing/2014/main" id="{D0FE882C-3B2A-7446-B06E-F532EEAF6E39}"/>
                  </a:ext>
                </a:extLst>
              </p:cNvPr>
              <p:cNvSpPr>
                <a:spLocks noChangeAspect="1"/>
              </p:cNvSpPr>
              <p:nvPr/>
            </p:nvSpPr>
            <p:spPr>
              <a:xfrm>
                <a:off x="5781110" y="419868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973" name="Group 972">
              <a:extLst>
                <a:ext uri="{FF2B5EF4-FFF2-40B4-BE49-F238E27FC236}">
                  <a16:creationId xmlns:a16="http://schemas.microsoft.com/office/drawing/2014/main" id="{DE9A13B9-B3F1-0D4E-B2F6-4B5E9DE6A8F2}"/>
                </a:ext>
              </a:extLst>
            </p:cNvPr>
            <p:cNvGrpSpPr/>
            <p:nvPr/>
          </p:nvGrpSpPr>
          <p:grpSpPr>
            <a:xfrm rot="1338902">
              <a:off x="6247761" y="1744517"/>
              <a:ext cx="275347" cy="244538"/>
              <a:chOff x="6526723" y="3273199"/>
              <a:chExt cx="139568" cy="121285"/>
            </a:xfrm>
          </p:grpSpPr>
          <p:sp>
            <p:nvSpPr>
              <p:cNvPr id="974" name="Oval 973">
                <a:extLst>
                  <a:ext uri="{FF2B5EF4-FFF2-40B4-BE49-F238E27FC236}">
                    <a16:creationId xmlns:a16="http://schemas.microsoft.com/office/drawing/2014/main" id="{4B2067C7-E8D0-0740-AB29-C9741A37E35B}"/>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75" name="Oval 974">
                <a:extLst>
                  <a:ext uri="{FF2B5EF4-FFF2-40B4-BE49-F238E27FC236}">
                    <a16:creationId xmlns:a16="http://schemas.microsoft.com/office/drawing/2014/main" id="{0A269CB0-82E8-F442-A4FF-8394B0E538DA}"/>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76" name="Oval 975">
                <a:extLst>
                  <a:ext uri="{FF2B5EF4-FFF2-40B4-BE49-F238E27FC236}">
                    <a16:creationId xmlns:a16="http://schemas.microsoft.com/office/drawing/2014/main" id="{35BCCD07-C6AC-6744-8AA8-4BDA64DB0C07}"/>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77" name="Oval 976">
                <a:extLst>
                  <a:ext uri="{FF2B5EF4-FFF2-40B4-BE49-F238E27FC236}">
                    <a16:creationId xmlns:a16="http://schemas.microsoft.com/office/drawing/2014/main" id="{A9B27B8B-AA05-5642-978C-A1B820ECC0BF}"/>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78" name="Oval 977">
                <a:extLst>
                  <a:ext uri="{FF2B5EF4-FFF2-40B4-BE49-F238E27FC236}">
                    <a16:creationId xmlns:a16="http://schemas.microsoft.com/office/drawing/2014/main" id="{7DC8A464-0E0B-7A46-A45A-6B05E37AD6F1}"/>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79" name="Oval 978">
                <a:extLst>
                  <a:ext uri="{FF2B5EF4-FFF2-40B4-BE49-F238E27FC236}">
                    <a16:creationId xmlns:a16="http://schemas.microsoft.com/office/drawing/2014/main" id="{C09ABE53-8A8A-DF46-9C59-88F853E2B967}"/>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80" name="Oval 979">
                <a:extLst>
                  <a:ext uri="{FF2B5EF4-FFF2-40B4-BE49-F238E27FC236}">
                    <a16:creationId xmlns:a16="http://schemas.microsoft.com/office/drawing/2014/main" id="{0741E545-48B1-9C47-8AAB-91B6C9E281B4}"/>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981" name="Group 980">
              <a:extLst>
                <a:ext uri="{FF2B5EF4-FFF2-40B4-BE49-F238E27FC236}">
                  <a16:creationId xmlns:a16="http://schemas.microsoft.com/office/drawing/2014/main" id="{5853DF18-D544-E348-836B-5A83D7D37ADB}"/>
                </a:ext>
              </a:extLst>
            </p:cNvPr>
            <p:cNvGrpSpPr/>
            <p:nvPr/>
          </p:nvGrpSpPr>
          <p:grpSpPr>
            <a:xfrm rot="1338902">
              <a:off x="6405889" y="1783566"/>
              <a:ext cx="275347" cy="244538"/>
              <a:chOff x="6526723" y="3273199"/>
              <a:chExt cx="139568" cy="121285"/>
            </a:xfrm>
          </p:grpSpPr>
          <p:sp>
            <p:nvSpPr>
              <p:cNvPr id="982" name="Oval 981">
                <a:extLst>
                  <a:ext uri="{FF2B5EF4-FFF2-40B4-BE49-F238E27FC236}">
                    <a16:creationId xmlns:a16="http://schemas.microsoft.com/office/drawing/2014/main" id="{65AD6A4E-9CEA-0C46-84A5-E9DBD437250D}"/>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83" name="Oval 982">
                <a:extLst>
                  <a:ext uri="{FF2B5EF4-FFF2-40B4-BE49-F238E27FC236}">
                    <a16:creationId xmlns:a16="http://schemas.microsoft.com/office/drawing/2014/main" id="{E4BAB015-400B-634D-868C-5EB18244A5B2}"/>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84" name="Oval 983">
                <a:extLst>
                  <a:ext uri="{FF2B5EF4-FFF2-40B4-BE49-F238E27FC236}">
                    <a16:creationId xmlns:a16="http://schemas.microsoft.com/office/drawing/2014/main" id="{FE9C90EB-F1B5-7A42-ABB7-606DF0B06096}"/>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85" name="Oval 984">
                <a:extLst>
                  <a:ext uri="{FF2B5EF4-FFF2-40B4-BE49-F238E27FC236}">
                    <a16:creationId xmlns:a16="http://schemas.microsoft.com/office/drawing/2014/main" id="{CBEED964-DD3D-0D4B-84BA-4FC3C90DCB79}"/>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86" name="Oval 985">
                <a:extLst>
                  <a:ext uri="{FF2B5EF4-FFF2-40B4-BE49-F238E27FC236}">
                    <a16:creationId xmlns:a16="http://schemas.microsoft.com/office/drawing/2014/main" id="{B0521414-A5AD-2F45-8A12-9168E25969DD}"/>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87" name="Oval 986">
                <a:extLst>
                  <a:ext uri="{FF2B5EF4-FFF2-40B4-BE49-F238E27FC236}">
                    <a16:creationId xmlns:a16="http://schemas.microsoft.com/office/drawing/2014/main" id="{403CFEE5-8A51-7C40-A80A-A544D9B6CA22}"/>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88" name="Oval 987">
                <a:extLst>
                  <a:ext uri="{FF2B5EF4-FFF2-40B4-BE49-F238E27FC236}">
                    <a16:creationId xmlns:a16="http://schemas.microsoft.com/office/drawing/2014/main" id="{B8B96EC1-CA5C-7049-8F6E-006126F42D82}"/>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989" name="Group 988">
              <a:extLst>
                <a:ext uri="{FF2B5EF4-FFF2-40B4-BE49-F238E27FC236}">
                  <a16:creationId xmlns:a16="http://schemas.microsoft.com/office/drawing/2014/main" id="{8DDE5C1E-577B-1A42-B2C5-644100A8D3ED}"/>
                </a:ext>
              </a:extLst>
            </p:cNvPr>
            <p:cNvGrpSpPr/>
            <p:nvPr/>
          </p:nvGrpSpPr>
          <p:grpSpPr>
            <a:xfrm rot="5091672">
              <a:off x="6509005" y="1461388"/>
              <a:ext cx="281401" cy="239277"/>
              <a:chOff x="6526723" y="3273199"/>
              <a:chExt cx="139568" cy="121285"/>
            </a:xfrm>
          </p:grpSpPr>
          <p:sp>
            <p:nvSpPr>
              <p:cNvPr id="990" name="Oval 989">
                <a:extLst>
                  <a:ext uri="{FF2B5EF4-FFF2-40B4-BE49-F238E27FC236}">
                    <a16:creationId xmlns:a16="http://schemas.microsoft.com/office/drawing/2014/main" id="{D70B62C7-7887-5C49-BA2B-33FC4F3ED865}"/>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91" name="Oval 990">
                <a:extLst>
                  <a:ext uri="{FF2B5EF4-FFF2-40B4-BE49-F238E27FC236}">
                    <a16:creationId xmlns:a16="http://schemas.microsoft.com/office/drawing/2014/main" id="{EAD2CBD5-F4F0-A143-8C0B-54EEE39C901B}"/>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92" name="Oval 991">
                <a:extLst>
                  <a:ext uri="{FF2B5EF4-FFF2-40B4-BE49-F238E27FC236}">
                    <a16:creationId xmlns:a16="http://schemas.microsoft.com/office/drawing/2014/main" id="{1726E5EC-07FD-2148-8EBC-770680F710A3}"/>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93" name="Oval 992">
                <a:extLst>
                  <a:ext uri="{FF2B5EF4-FFF2-40B4-BE49-F238E27FC236}">
                    <a16:creationId xmlns:a16="http://schemas.microsoft.com/office/drawing/2014/main" id="{B50241C0-D7C8-7F4A-AF75-8C4FAE2C924F}"/>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94" name="Oval 993">
                <a:extLst>
                  <a:ext uri="{FF2B5EF4-FFF2-40B4-BE49-F238E27FC236}">
                    <a16:creationId xmlns:a16="http://schemas.microsoft.com/office/drawing/2014/main" id="{5EA353F7-F679-DB4F-91A7-0D391680CC62}"/>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95" name="Oval 994">
                <a:extLst>
                  <a:ext uri="{FF2B5EF4-FFF2-40B4-BE49-F238E27FC236}">
                    <a16:creationId xmlns:a16="http://schemas.microsoft.com/office/drawing/2014/main" id="{B99537E4-88C6-5847-AFEE-028A03D3FBF5}"/>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96" name="Oval 995">
                <a:extLst>
                  <a:ext uri="{FF2B5EF4-FFF2-40B4-BE49-F238E27FC236}">
                    <a16:creationId xmlns:a16="http://schemas.microsoft.com/office/drawing/2014/main" id="{4E66A15F-84E6-2E41-A789-493F52365B4E}"/>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997" name="Group 996">
              <a:extLst>
                <a:ext uri="{FF2B5EF4-FFF2-40B4-BE49-F238E27FC236}">
                  <a16:creationId xmlns:a16="http://schemas.microsoft.com/office/drawing/2014/main" id="{6BC1649B-0590-8C47-B4DE-864583C323B3}"/>
                </a:ext>
              </a:extLst>
            </p:cNvPr>
            <p:cNvGrpSpPr/>
            <p:nvPr/>
          </p:nvGrpSpPr>
          <p:grpSpPr>
            <a:xfrm rot="17043535">
              <a:off x="6711797" y="1706511"/>
              <a:ext cx="281401" cy="239277"/>
              <a:chOff x="6526723" y="3273199"/>
              <a:chExt cx="139568" cy="121285"/>
            </a:xfrm>
          </p:grpSpPr>
          <p:sp>
            <p:nvSpPr>
              <p:cNvPr id="998" name="Oval 997">
                <a:extLst>
                  <a:ext uri="{FF2B5EF4-FFF2-40B4-BE49-F238E27FC236}">
                    <a16:creationId xmlns:a16="http://schemas.microsoft.com/office/drawing/2014/main" id="{0CA036D0-8CFD-9D45-9ED7-00075F6ED6DD}"/>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999" name="Oval 998">
                <a:extLst>
                  <a:ext uri="{FF2B5EF4-FFF2-40B4-BE49-F238E27FC236}">
                    <a16:creationId xmlns:a16="http://schemas.microsoft.com/office/drawing/2014/main" id="{170C01B2-8B84-9C46-8D7B-FC3766AC475F}"/>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00" name="Oval 999">
                <a:extLst>
                  <a:ext uri="{FF2B5EF4-FFF2-40B4-BE49-F238E27FC236}">
                    <a16:creationId xmlns:a16="http://schemas.microsoft.com/office/drawing/2014/main" id="{5C1C4EA3-0733-C44D-9C61-897DCD375D45}"/>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01" name="Oval 1000">
                <a:extLst>
                  <a:ext uri="{FF2B5EF4-FFF2-40B4-BE49-F238E27FC236}">
                    <a16:creationId xmlns:a16="http://schemas.microsoft.com/office/drawing/2014/main" id="{A945FBF7-9211-6547-84ED-F019F366AFFE}"/>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02" name="Oval 1001">
                <a:extLst>
                  <a:ext uri="{FF2B5EF4-FFF2-40B4-BE49-F238E27FC236}">
                    <a16:creationId xmlns:a16="http://schemas.microsoft.com/office/drawing/2014/main" id="{5EF4EAD9-B8E8-7349-9021-5552F4AFBD43}"/>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03" name="Oval 1002">
                <a:extLst>
                  <a:ext uri="{FF2B5EF4-FFF2-40B4-BE49-F238E27FC236}">
                    <a16:creationId xmlns:a16="http://schemas.microsoft.com/office/drawing/2014/main" id="{FF6061F8-E0B1-7140-8106-022E8B6B8441}"/>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04" name="Oval 1003">
                <a:extLst>
                  <a:ext uri="{FF2B5EF4-FFF2-40B4-BE49-F238E27FC236}">
                    <a16:creationId xmlns:a16="http://schemas.microsoft.com/office/drawing/2014/main" id="{0843CF4F-57E4-4540-9F99-F9F87FAF9B03}"/>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05" name="Group 1004">
              <a:extLst>
                <a:ext uri="{FF2B5EF4-FFF2-40B4-BE49-F238E27FC236}">
                  <a16:creationId xmlns:a16="http://schemas.microsoft.com/office/drawing/2014/main" id="{8098D4B4-AEBA-FD49-B91E-FED282D3096F}"/>
                </a:ext>
              </a:extLst>
            </p:cNvPr>
            <p:cNvGrpSpPr/>
            <p:nvPr/>
          </p:nvGrpSpPr>
          <p:grpSpPr>
            <a:xfrm rot="3205704">
              <a:off x="5974633" y="1858204"/>
              <a:ext cx="281401" cy="239277"/>
              <a:chOff x="6526723" y="3273199"/>
              <a:chExt cx="139568" cy="121285"/>
            </a:xfrm>
          </p:grpSpPr>
          <p:sp>
            <p:nvSpPr>
              <p:cNvPr id="1006" name="Oval 1005">
                <a:extLst>
                  <a:ext uri="{FF2B5EF4-FFF2-40B4-BE49-F238E27FC236}">
                    <a16:creationId xmlns:a16="http://schemas.microsoft.com/office/drawing/2014/main" id="{818578FE-5FC6-6D45-931F-00CC8FFB159D}"/>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07" name="Oval 1006">
                <a:extLst>
                  <a:ext uri="{FF2B5EF4-FFF2-40B4-BE49-F238E27FC236}">
                    <a16:creationId xmlns:a16="http://schemas.microsoft.com/office/drawing/2014/main" id="{01AB0A71-E754-374C-B892-85469690FB21}"/>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08" name="Oval 1007">
                <a:extLst>
                  <a:ext uri="{FF2B5EF4-FFF2-40B4-BE49-F238E27FC236}">
                    <a16:creationId xmlns:a16="http://schemas.microsoft.com/office/drawing/2014/main" id="{79C40CEF-108A-8F41-B639-C526F07F655A}"/>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09" name="Oval 1008">
                <a:extLst>
                  <a:ext uri="{FF2B5EF4-FFF2-40B4-BE49-F238E27FC236}">
                    <a16:creationId xmlns:a16="http://schemas.microsoft.com/office/drawing/2014/main" id="{6465F9C7-E3E2-7C4A-B5E2-BD421DF9A32A}"/>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10" name="Oval 1009">
                <a:extLst>
                  <a:ext uri="{FF2B5EF4-FFF2-40B4-BE49-F238E27FC236}">
                    <a16:creationId xmlns:a16="http://schemas.microsoft.com/office/drawing/2014/main" id="{8FE4CD54-CBEE-3A4B-987D-AF42B9C0FDA9}"/>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11" name="Oval 1010">
                <a:extLst>
                  <a:ext uri="{FF2B5EF4-FFF2-40B4-BE49-F238E27FC236}">
                    <a16:creationId xmlns:a16="http://schemas.microsoft.com/office/drawing/2014/main" id="{60A9FF95-7FCE-2C45-82F9-3A41061F999C}"/>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12" name="Oval 1011">
                <a:extLst>
                  <a:ext uri="{FF2B5EF4-FFF2-40B4-BE49-F238E27FC236}">
                    <a16:creationId xmlns:a16="http://schemas.microsoft.com/office/drawing/2014/main" id="{0B2C254F-327C-804E-B0AD-CB56BD2DE52A}"/>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13" name="Group 1012">
              <a:extLst>
                <a:ext uri="{FF2B5EF4-FFF2-40B4-BE49-F238E27FC236}">
                  <a16:creationId xmlns:a16="http://schemas.microsoft.com/office/drawing/2014/main" id="{D51314E5-9EB2-5742-89F6-9BA2FFAFE924}"/>
                </a:ext>
              </a:extLst>
            </p:cNvPr>
            <p:cNvGrpSpPr/>
            <p:nvPr/>
          </p:nvGrpSpPr>
          <p:grpSpPr>
            <a:xfrm rot="18211404">
              <a:off x="6802652" y="1502866"/>
              <a:ext cx="281401" cy="239277"/>
              <a:chOff x="6526723" y="3273199"/>
              <a:chExt cx="139568" cy="121285"/>
            </a:xfrm>
          </p:grpSpPr>
          <p:sp>
            <p:nvSpPr>
              <p:cNvPr id="1014" name="Oval 1013">
                <a:extLst>
                  <a:ext uri="{FF2B5EF4-FFF2-40B4-BE49-F238E27FC236}">
                    <a16:creationId xmlns:a16="http://schemas.microsoft.com/office/drawing/2014/main" id="{350E9B1E-456F-564A-87EC-C0DB9F8E3A9E}"/>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15" name="Oval 1014">
                <a:extLst>
                  <a:ext uri="{FF2B5EF4-FFF2-40B4-BE49-F238E27FC236}">
                    <a16:creationId xmlns:a16="http://schemas.microsoft.com/office/drawing/2014/main" id="{A016CFE7-7CC0-6545-9DD5-0EABDF23792C}"/>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16" name="Oval 1015">
                <a:extLst>
                  <a:ext uri="{FF2B5EF4-FFF2-40B4-BE49-F238E27FC236}">
                    <a16:creationId xmlns:a16="http://schemas.microsoft.com/office/drawing/2014/main" id="{F69F3663-D8F6-4D43-A1A9-221BD442A969}"/>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17" name="Oval 1016">
                <a:extLst>
                  <a:ext uri="{FF2B5EF4-FFF2-40B4-BE49-F238E27FC236}">
                    <a16:creationId xmlns:a16="http://schemas.microsoft.com/office/drawing/2014/main" id="{D13FFF87-7AD4-734C-8A49-597FFFBD9049}"/>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18" name="Oval 1017">
                <a:extLst>
                  <a:ext uri="{FF2B5EF4-FFF2-40B4-BE49-F238E27FC236}">
                    <a16:creationId xmlns:a16="http://schemas.microsoft.com/office/drawing/2014/main" id="{FA502A88-EAF5-4942-938B-53F5746DC130}"/>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19" name="Oval 1018">
                <a:extLst>
                  <a:ext uri="{FF2B5EF4-FFF2-40B4-BE49-F238E27FC236}">
                    <a16:creationId xmlns:a16="http://schemas.microsoft.com/office/drawing/2014/main" id="{A7692631-599C-C940-9230-F13E13467600}"/>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20" name="Oval 1019">
                <a:extLst>
                  <a:ext uri="{FF2B5EF4-FFF2-40B4-BE49-F238E27FC236}">
                    <a16:creationId xmlns:a16="http://schemas.microsoft.com/office/drawing/2014/main" id="{DCE8CCBB-2838-E749-A39B-1657F9652B27}"/>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21" name="Group 1020">
              <a:extLst>
                <a:ext uri="{FF2B5EF4-FFF2-40B4-BE49-F238E27FC236}">
                  <a16:creationId xmlns:a16="http://schemas.microsoft.com/office/drawing/2014/main" id="{EA4A27FD-2B07-4144-94C5-E5A790F9910E}"/>
                </a:ext>
              </a:extLst>
            </p:cNvPr>
            <p:cNvGrpSpPr/>
            <p:nvPr/>
          </p:nvGrpSpPr>
          <p:grpSpPr>
            <a:xfrm rot="6550212">
              <a:off x="5742845" y="1941051"/>
              <a:ext cx="281401" cy="239277"/>
              <a:chOff x="6526723" y="3273199"/>
              <a:chExt cx="139568" cy="121285"/>
            </a:xfrm>
          </p:grpSpPr>
          <p:sp>
            <p:nvSpPr>
              <p:cNvPr id="1022" name="Oval 1021">
                <a:extLst>
                  <a:ext uri="{FF2B5EF4-FFF2-40B4-BE49-F238E27FC236}">
                    <a16:creationId xmlns:a16="http://schemas.microsoft.com/office/drawing/2014/main" id="{58269D8E-ECE1-3B4B-A77D-E39B990FB605}"/>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23" name="Oval 1022">
                <a:extLst>
                  <a:ext uri="{FF2B5EF4-FFF2-40B4-BE49-F238E27FC236}">
                    <a16:creationId xmlns:a16="http://schemas.microsoft.com/office/drawing/2014/main" id="{A473609B-5614-6D47-9323-EA0DFB086F6C}"/>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24" name="Oval 1023">
                <a:extLst>
                  <a:ext uri="{FF2B5EF4-FFF2-40B4-BE49-F238E27FC236}">
                    <a16:creationId xmlns:a16="http://schemas.microsoft.com/office/drawing/2014/main" id="{795FDC0B-BAC9-6F48-9D6C-AF4604D970F5}"/>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25" name="Oval 1024">
                <a:extLst>
                  <a:ext uri="{FF2B5EF4-FFF2-40B4-BE49-F238E27FC236}">
                    <a16:creationId xmlns:a16="http://schemas.microsoft.com/office/drawing/2014/main" id="{55C7777D-77D3-064A-B506-3128C547846D}"/>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26" name="Oval 1025">
                <a:extLst>
                  <a:ext uri="{FF2B5EF4-FFF2-40B4-BE49-F238E27FC236}">
                    <a16:creationId xmlns:a16="http://schemas.microsoft.com/office/drawing/2014/main" id="{D1C84D29-14CF-B240-A6C4-513B6F967953}"/>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27" name="Oval 1026">
                <a:extLst>
                  <a:ext uri="{FF2B5EF4-FFF2-40B4-BE49-F238E27FC236}">
                    <a16:creationId xmlns:a16="http://schemas.microsoft.com/office/drawing/2014/main" id="{8AAEEACE-626F-E94B-8884-3476A0CA3772}"/>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28" name="Oval 1027">
                <a:extLst>
                  <a:ext uri="{FF2B5EF4-FFF2-40B4-BE49-F238E27FC236}">
                    <a16:creationId xmlns:a16="http://schemas.microsoft.com/office/drawing/2014/main" id="{92F6B6A1-A35E-1E48-B233-B1D4E28A59FD}"/>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29" name="Group 1028">
              <a:extLst>
                <a:ext uri="{FF2B5EF4-FFF2-40B4-BE49-F238E27FC236}">
                  <a16:creationId xmlns:a16="http://schemas.microsoft.com/office/drawing/2014/main" id="{D34A2D02-9C65-D74E-B27D-6AE90F6277A7}"/>
                </a:ext>
              </a:extLst>
            </p:cNvPr>
            <p:cNvGrpSpPr/>
            <p:nvPr/>
          </p:nvGrpSpPr>
          <p:grpSpPr>
            <a:xfrm rot="19797524">
              <a:off x="6295723" y="1541110"/>
              <a:ext cx="275347" cy="244538"/>
              <a:chOff x="6526723" y="3273199"/>
              <a:chExt cx="139568" cy="121285"/>
            </a:xfrm>
          </p:grpSpPr>
          <p:sp>
            <p:nvSpPr>
              <p:cNvPr id="1030" name="Oval 1029">
                <a:extLst>
                  <a:ext uri="{FF2B5EF4-FFF2-40B4-BE49-F238E27FC236}">
                    <a16:creationId xmlns:a16="http://schemas.microsoft.com/office/drawing/2014/main" id="{F04ACA97-B823-CD4B-A367-093C16EDDD65}"/>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31" name="Oval 1030">
                <a:extLst>
                  <a:ext uri="{FF2B5EF4-FFF2-40B4-BE49-F238E27FC236}">
                    <a16:creationId xmlns:a16="http://schemas.microsoft.com/office/drawing/2014/main" id="{A12B1B78-CDC9-BF42-B05E-4C78881F5798}"/>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32" name="Oval 1031">
                <a:extLst>
                  <a:ext uri="{FF2B5EF4-FFF2-40B4-BE49-F238E27FC236}">
                    <a16:creationId xmlns:a16="http://schemas.microsoft.com/office/drawing/2014/main" id="{AA31D892-2A4D-2E4D-8D75-3B8FEC210CF7}"/>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33" name="Oval 1032">
                <a:extLst>
                  <a:ext uri="{FF2B5EF4-FFF2-40B4-BE49-F238E27FC236}">
                    <a16:creationId xmlns:a16="http://schemas.microsoft.com/office/drawing/2014/main" id="{56659489-321A-AF4E-8CC5-960E47C18FF7}"/>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34" name="Oval 1033">
                <a:extLst>
                  <a:ext uri="{FF2B5EF4-FFF2-40B4-BE49-F238E27FC236}">
                    <a16:creationId xmlns:a16="http://schemas.microsoft.com/office/drawing/2014/main" id="{46F6CE2B-1093-6249-8E8D-FD8B2B4A558C}"/>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35" name="Oval 1034">
                <a:extLst>
                  <a:ext uri="{FF2B5EF4-FFF2-40B4-BE49-F238E27FC236}">
                    <a16:creationId xmlns:a16="http://schemas.microsoft.com/office/drawing/2014/main" id="{786287A5-6C49-F442-AC94-B52C5CE27F51}"/>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36" name="Oval 1035">
                <a:extLst>
                  <a:ext uri="{FF2B5EF4-FFF2-40B4-BE49-F238E27FC236}">
                    <a16:creationId xmlns:a16="http://schemas.microsoft.com/office/drawing/2014/main" id="{553C50EA-2F93-A341-9E0D-A8C4F732B1D6}"/>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37" name="Group 1036">
              <a:extLst>
                <a:ext uri="{FF2B5EF4-FFF2-40B4-BE49-F238E27FC236}">
                  <a16:creationId xmlns:a16="http://schemas.microsoft.com/office/drawing/2014/main" id="{3847C792-D3EE-0A43-8089-44B7124484E7}"/>
                </a:ext>
              </a:extLst>
            </p:cNvPr>
            <p:cNvGrpSpPr/>
            <p:nvPr/>
          </p:nvGrpSpPr>
          <p:grpSpPr>
            <a:xfrm rot="6518602">
              <a:off x="5523127" y="1921360"/>
              <a:ext cx="281401" cy="239277"/>
              <a:chOff x="6526723" y="3273199"/>
              <a:chExt cx="139568" cy="121285"/>
            </a:xfrm>
          </p:grpSpPr>
          <p:sp>
            <p:nvSpPr>
              <p:cNvPr id="1038" name="Oval 1037">
                <a:extLst>
                  <a:ext uri="{FF2B5EF4-FFF2-40B4-BE49-F238E27FC236}">
                    <a16:creationId xmlns:a16="http://schemas.microsoft.com/office/drawing/2014/main" id="{EF04C82F-BD6D-F34E-A14B-40CA6665A5B5}"/>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39" name="Oval 1038">
                <a:extLst>
                  <a:ext uri="{FF2B5EF4-FFF2-40B4-BE49-F238E27FC236}">
                    <a16:creationId xmlns:a16="http://schemas.microsoft.com/office/drawing/2014/main" id="{DD265C77-A7E1-FE4B-A43E-CBB227B43220}"/>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40" name="Oval 1039">
                <a:extLst>
                  <a:ext uri="{FF2B5EF4-FFF2-40B4-BE49-F238E27FC236}">
                    <a16:creationId xmlns:a16="http://schemas.microsoft.com/office/drawing/2014/main" id="{091D2AB7-FAFD-7047-B4C1-CE473ED20238}"/>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41" name="Oval 1040">
                <a:extLst>
                  <a:ext uri="{FF2B5EF4-FFF2-40B4-BE49-F238E27FC236}">
                    <a16:creationId xmlns:a16="http://schemas.microsoft.com/office/drawing/2014/main" id="{F163207C-7770-BC4C-ADCE-4C8228B612DC}"/>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42" name="Oval 1041">
                <a:extLst>
                  <a:ext uri="{FF2B5EF4-FFF2-40B4-BE49-F238E27FC236}">
                    <a16:creationId xmlns:a16="http://schemas.microsoft.com/office/drawing/2014/main" id="{F001FF3C-6B16-5740-B122-C0EECB6DD682}"/>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43" name="Oval 1042">
                <a:extLst>
                  <a:ext uri="{FF2B5EF4-FFF2-40B4-BE49-F238E27FC236}">
                    <a16:creationId xmlns:a16="http://schemas.microsoft.com/office/drawing/2014/main" id="{E34E22B5-58CF-014D-AB72-A33E8660707D}"/>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44" name="Oval 1043">
                <a:extLst>
                  <a:ext uri="{FF2B5EF4-FFF2-40B4-BE49-F238E27FC236}">
                    <a16:creationId xmlns:a16="http://schemas.microsoft.com/office/drawing/2014/main" id="{5A3186D1-DEDF-AD40-89DD-53098D60BC9E}"/>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45" name="Group 1044">
              <a:extLst>
                <a:ext uri="{FF2B5EF4-FFF2-40B4-BE49-F238E27FC236}">
                  <a16:creationId xmlns:a16="http://schemas.microsoft.com/office/drawing/2014/main" id="{7A8D4826-995A-6E4F-BFCF-FE86B8800211}"/>
                </a:ext>
              </a:extLst>
            </p:cNvPr>
            <p:cNvGrpSpPr/>
            <p:nvPr/>
          </p:nvGrpSpPr>
          <p:grpSpPr>
            <a:xfrm rot="9822834">
              <a:off x="5222294" y="2112455"/>
              <a:ext cx="275347" cy="244538"/>
              <a:chOff x="6526723" y="3273199"/>
              <a:chExt cx="139568" cy="121285"/>
            </a:xfrm>
          </p:grpSpPr>
          <p:sp>
            <p:nvSpPr>
              <p:cNvPr id="1046" name="Oval 1045">
                <a:extLst>
                  <a:ext uri="{FF2B5EF4-FFF2-40B4-BE49-F238E27FC236}">
                    <a16:creationId xmlns:a16="http://schemas.microsoft.com/office/drawing/2014/main" id="{A8B089F7-3948-A841-A1A5-DA30F13E90D4}"/>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47" name="Oval 1046">
                <a:extLst>
                  <a:ext uri="{FF2B5EF4-FFF2-40B4-BE49-F238E27FC236}">
                    <a16:creationId xmlns:a16="http://schemas.microsoft.com/office/drawing/2014/main" id="{70B15890-7DA7-1F44-9092-1EAB93663E14}"/>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48" name="Oval 1047">
                <a:extLst>
                  <a:ext uri="{FF2B5EF4-FFF2-40B4-BE49-F238E27FC236}">
                    <a16:creationId xmlns:a16="http://schemas.microsoft.com/office/drawing/2014/main" id="{17906C63-68CE-0348-82CA-13C81ED3FC91}"/>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49" name="Oval 1048">
                <a:extLst>
                  <a:ext uri="{FF2B5EF4-FFF2-40B4-BE49-F238E27FC236}">
                    <a16:creationId xmlns:a16="http://schemas.microsoft.com/office/drawing/2014/main" id="{5EA55947-C9DA-FC4B-917F-9A23A3169B45}"/>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50" name="Oval 1049">
                <a:extLst>
                  <a:ext uri="{FF2B5EF4-FFF2-40B4-BE49-F238E27FC236}">
                    <a16:creationId xmlns:a16="http://schemas.microsoft.com/office/drawing/2014/main" id="{E42E3E47-7BBE-B046-908F-FFC095AE3012}"/>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51" name="Oval 1050">
                <a:extLst>
                  <a:ext uri="{FF2B5EF4-FFF2-40B4-BE49-F238E27FC236}">
                    <a16:creationId xmlns:a16="http://schemas.microsoft.com/office/drawing/2014/main" id="{D56F9101-C3E6-F249-A910-78A500E3DB0C}"/>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52" name="Oval 1051">
                <a:extLst>
                  <a:ext uri="{FF2B5EF4-FFF2-40B4-BE49-F238E27FC236}">
                    <a16:creationId xmlns:a16="http://schemas.microsoft.com/office/drawing/2014/main" id="{10B1D403-C3F6-4F4D-9A05-4254A2CA46D0}"/>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53" name="Group 1052">
              <a:extLst>
                <a:ext uri="{FF2B5EF4-FFF2-40B4-BE49-F238E27FC236}">
                  <a16:creationId xmlns:a16="http://schemas.microsoft.com/office/drawing/2014/main" id="{3407023A-9BDF-1544-B97D-D26A1B8816B9}"/>
                </a:ext>
              </a:extLst>
            </p:cNvPr>
            <p:cNvGrpSpPr/>
            <p:nvPr/>
          </p:nvGrpSpPr>
          <p:grpSpPr>
            <a:xfrm>
              <a:off x="4950070" y="2652894"/>
              <a:ext cx="275347" cy="244538"/>
              <a:chOff x="6526723" y="3273199"/>
              <a:chExt cx="139568" cy="121285"/>
            </a:xfrm>
          </p:grpSpPr>
          <p:sp>
            <p:nvSpPr>
              <p:cNvPr id="1054" name="Oval 1053">
                <a:extLst>
                  <a:ext uri="{FF2B5EF4-FFF2-40B4-BE49-F238E27FC236}">
                    <a16:creationId xmlns:a16="http://schemas.microsoft.com/office/drawing/2014/main" id="{3DEA951C-DC2B-714F-8CF7-338E29A3969E}"/>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55" name="Oval 1054">
                <a:extLst>
                  <a:ext uri="{FF2B5EF4-FFF2-40B4-BE49-F238E27FC236}">
                    <a16:creationId xmlns:a16="http://schemas.microsoft.com/office/drawing/2014/main" id="{076BD923-BC79-4447-AD2D-06C7486B12E5}"/>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56" name="Oval 1055">
                <a:extLst>
                  <a:ext uri="{FF2B5EF4-FFF2-40B4-BE49-F238E27FC236}">
                    <a16:creationId xmlns:a16="http://schemas.microsoft.com/office/drawing/2014/main" id="{551106C8-DA7B-B947-90EB-1C6485B57857}"/>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57" name="Oval 1056">
                <a:extLst>
                  <a:ext uri="{FF2B5EF4-FFF2-40B4-BE49-F238E27FC236}">
                    <a16:creationId xmlns:a16="http://schemas.microsoft.com/office/drawing/2014/main" id="{8606F188-FC54-514C-BF89-A0FBFE244AC6}"/>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58" name="Oval 1057">
                <a:extLst>
                  <a:ext uri="{FF2B5EF4-FFF2-40B4-BE49-F238E27FC236}">
                    <a16:creationId xmlns:a16="http://schemas.microsoft.com/office/drawing/2014/main" id="{6685C8CC-D355-144E-BD95-31F4BDC06B66}"/>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59" name="Oval 1058">
                <a:extLst>
                  <a:ext uri="{FF2B5EF4-FFF2-40B4-BE49-F238E27FC236}">
                    <a16:creationId xmlns:a16="http://schemas.microsoft.com/office/drawing/2014/main" id="{4EDB2DE6-3419-BC45-B7E0-7BFDA685467C}"/>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60" name="Oval 1059">
                <a:extLst>
                  <a:ext uri="{FF2B5EF4-FFF2-40B4-BE49-F238E27FC236}">
                    <a16:creationId xmlns:a16="http://schemas.microsoft.com/office/drawing/2014/main" id="{EE7B89B4-8016-3548-9861-72F99085E4F3}"/>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61" name="Group 1060">
              <a:extLst>
                <a:ext uri="{FF2B5EF4-FFF2-40B4-BE49-F238E27FC236}">
                  <a16:creationId xmlns:a16="http://schemas.microsoft.com/office/drawing/2014/main" id="{2FAB3BAF-F417-3341-9455-B3A962461E83}"/>
                </a:ext>
              </a:extLst>
            </p:cNvPr>
            <p:cNvGrpSpPr/>
            <p:nvPr/>
          </p:nvGrpSpPr>
          <p:grpSpPr>
            <a:xfrm rot="20807856">
              <a:off x="6001759" y="1602129"/>
              <a:ext cx="275347" cy="244538"/>
              <a:chOff x="6526723" y="3273199"/>
              <a:chExt cx="139568" cy="121285"/>
            </a:xfrm>
          </p:grpSpPr>
          <p:sp>
            <p:nvSpPr>
              <p:cNvPr id="1062" name="Oval 1061">
                <a:extLst>
                  <a:ext uri="{FF2B5EF4-FFF2-40B4-BE49-F238E27FC236}">
                    <a16:creationId xmlns:a16="http://schemas.microsoft.com/office/drawing/2014/main" id="{131CD8B5-F3DC-074C-A87A-DA3EAD32308D}"/>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63" name="Oval 1062">
                <a:extLst>
                  <a:ext uri="{FF2B5EF4-FFF2-40B4-BE49-F238E27FC236}">
                    <a16:creationId xmlns:a16="http://schemas.microsoft.com/office/drawing/2014/main" id="{93D8AA19-A085-2A44-AB36-382D6D0080FC}"/>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64" name="Oval 1063">
                <a:extLst>
                  <a:ext uri="{FF2B5EF4-FFF2-40B4-BE49-F238E27FC236}">
                    <a16:creationId xmlns:a16="http://schemas.microsoft.com/office/drawing/2014/main" id="{C6804B09-D6A7-0D46-A18D-919A5FCBC73E}"/>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65" name="Oval 1064">
                <a:extLst>
                  <a:ext uri="{FF2B5EF4-FFF2-40B4-BE49-F238E27FC236}">
                    <a16:creationId xmlns:a16="http://schemas.microsoft.com/office/drawing/2014/main" id="{5FB7427C-E71A-8C43-9BF3-A88C224DB084}"/>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66" name="Oval 1065">
                <a:extLst>
                  <a:ext uri="{FF2B5EF4-FFF2-40B4-BE49-F238E27FC236}">
                    <a16:creationId xmlns:a16="http://schemas.microsoft.com/office/drawing/2014/main" id="{0D36D25B-7074-1640-B912-52F4F604FF0E}"/>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67" name="Oval 1066">
                <a:extLst>
                  <a:ext uri="{FF2B5EF4-FFF2-40B4-BE49-F238E27FC236}">
                    <a16:creationId xmlns:a16="http://schemas.microsoft.com/office/drawing/2014/main" id="{9D9655F8-4BAA-9F4D-9B8B-5C30C4F49B11}"/>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68" name="Oval 1067">
                <a:extLst>
                  <a:ext uri="{FF2B5EF4-FFF2-40B4-BE49-F238E27FC236}">
                    <a16:creationId xmlns:a16="http://schemas.microsoft.com/office/drawing/2014/main" id="{B7F7F4BF-66D9-4246-8E4C-7FA04E014BB7}"/>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69" name="Group 1068">
              <a:extLst>
                <a:ext uri="{FF2B5EF4-FFF2-40B4-BE49-F238E27FC236}">
                  <a16:creationId xmlns:a16="http://schemas.microsoft.com/office/drawing/2014/main" id="{4E8DE68F-F687-D54E-9A90-DF453E3DCE12}"/>
                </a:ext>
              </a:extLst>
            </p:cNvPr>
            <p:cNvGrpSpPr/>
            <p:nvPr/>
          </p:nvGrpSpPr>
          <p:grpSpPr>
            <a:xfrm rot="10800000">
              <a:off x="6008528" y="2052958"/>
              <a:ext cx="275347" cy="244538"/>
              <a:chOff x="6526723" y="3273199"/>
              <a:chExt cx="139568" cy="121285"/>
            </a:xfrm>
          </p:grpSpPr>
          <p:sp>
            <p:nvSpPr>
              <p:cNvPr id="1070" name="Oval 1069">
                <a:extLst>
                  <a:ext uri="{FF2B5EF4-FFF2-40B4-BE49-F238E27FC236}">
                    <a16:creationId xmlns:a16="http://schemas.microsoft.com/office/drawing/2014/main" id="{04A199A0-2C7F-2841-AD3C-8798F70181D1}"/>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71" name="Oval 1070">
                <a:extLst>
                  <a:ext uri="{FF2B5EF4-FFF2-40B4-BE49-F238E27FC236}">
                    <a16:creationId xmlns:a16="http://schemas.microsoft.com/office/drawing/2014/main" id="{C182C157-1208-0247-B475-76FCA57B628C}"/>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72" name="Oval 1071">
                <a:extLst>
                  <a:ext uri="{FF2B5EF4-FFF2-40B4-BE49-F238E27FC236}">
                    <a16:creationId xmlns:a16="http://schemas.microsoft.com/office/drawing/2014/main" id="{24B8F691-A217-E144-B16B-654BBEAFE763}"/>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73" name="Oval 1072">
                <a:extLst>
                  <a:ext uri="{FF2B5EF4-FFF2-40B4-BE49-F238E27FC236}">
                    <a16:creationId xmlns:a16="http://schemas.microsoft.com/office/drawing/2014/main" id="{122E3F42-76E6-324C-B67C-A7DEAE719C15}"/>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74" name="Oval 1073">
                <a:extLst>
                  <a:ext uri="{FF2B5EF4-FFF2-40B4-BE49-F238E27FC236}">
                    <a16:creationId xmlns:a16="http://schemas.microsoft.com/office/drawing/2014/main" id="{F17D340E-C873-BE4B-81FD-B122F8BC53CB}"/>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75" name="Oval 1074">
                <a:extLst>
                  <a:ext uri="{FF2B5EF4-FFF2-40B4-BE49-F238E27FC236}">
                    <a16:creationId xmlns:a16="http://schemas.microsoft.com/office/drawing/2014/main" id="{06766C54-5E34-6D4B-9228-02883DA425E1}"/>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76" name="Oval 1075">
                <a:extLst>
                  <a:ext uri="{FF2B5EF4-FFF2-40B4-BE49-F238E27FC236}">
                    <a16:creationId xmlns:a16="http://schemas.microsoft.com/office/drawing/2014/main" id="{AFAFA590-5F58-304C-9F60-EE7B21CE1B06}"/>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77" name="Group 1076">
              <a:extLst>
                <a:ext uri="{FF2B5EF4-FFF2-40B4-BE49-F238E27FC236}">
                  <a16:creationId xmlns:a16="http://schemas.microsoft.com/office/drawing/2014/main" id="{7F263EDF-DA5B-9E4C-BDFF-44A7A0C98AF8}"/>
                </a:ext>
              </a:extLst>
            </p:cNvPr>
            <p:cNvGrpSpPr/>
            <p:nvPr/>
          </p:nvGrpSpPr>
          <p:grpSpPr>
            <a:xfrm rot="7799596">
              <a:off x="4902788" y="2154472"/>
              <a:ext cx="281401" cy="239277"/>
              <a:chOff x="6526723" y="3273199"/>
              <a:chExt cx="139568" cy="121285"/>
            </a:xfrm>
          </p:grpSpPr>
          <p:sp>
            <p:nvSpPr>
              <p:cNvPr id="1078" name="Oval 1077">
                <a:extLst>
                  <a:ext uri="{FF2B5EF4-FFF2-40B4-BE49-F238E27FC236}">
                    <a16:creationId xmlns:a16="http://schemas.microsoft.com/office/drawing/2014/main" id="{8DE19264-0A8E-A645-9847-A24899FACBBC}"/>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79" name="Oval 1078">
                <a:extLst>
                  <a:ext uri="{FF2B5EF4-FFF2-40B4-BE49-F238E27FC236}">
                    <a16:creationId xmlns:a16="http://schemas.microsoft.com/office/drawing/2014/main" id="{0C512172-7AEC-2A44-8213-283944196F06}"/>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80" name="Oval 1079">
                <a:extLst>
                  <a:ext uri="{FF2B5EF4-FFF2-40B4-BE49-F238E27FC236}">
                    <a16:creationId xmlns:a16="http://schemas.microsoft.com/office/drawing/2014/main" id="{5006860D-80DC-BC47-A57B-F4109CE34737}"/>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81" name="Oval 1080">
                <a:extLst>
                  <a:ext uri="{FF2B5EF4-FFF2-40B4-BE49-F238E27FC236}">
                    <a16:creationId xmlns:a16="http://schemas.microsoft.com/office/drawing/2014/main" id="{C26E5D3C-DD19-6742-872D-976018392C80}"/>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82" name="Oval 1081">
                <a:extLst>
                  <a:ext uri="{FF2B5EF4-FFF2-40B4-BE49-F238E27FC236}">
                    <a16:creationId xmlns:a16="http://schemas.microsoft.com/office/drawing/2014/main" id="{8222A59C-3CEA-BA4D-AECE-89A6DBACF6A1}"/>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83" name="Oval 1082">
                <a:extLst>
                  <a:ext uri="{FF2B5EF4-FFF2-40B4-BE49-F238E27FC236}">
                    <a16:creationId xmlns:a16="http://schemas.microsoft.com/office/drawing/2014/main" id="{B7474468-6B3B-3A43-86F4-CE216595F02F}"/>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84" name="Oval 1083">
                <a:extLst>
                  <a:ext uri="{FF2B5EF4-FFF2-40B4-BE49-F238E27FC236}">
                    <a16:creationId xmlns:a16="http://schemas.microsoft.com/office/drawing/2014/main" id="{E7195159-3550-1346-83A4-59A40AD5E4D8}"/>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85" name="Group 1084">
              <a:extLst>
                <a:ext uri="{FF2B5EF4-FFF2-40B4-BE49-F238E27FC236}">
                  <a16:creationId xmlns:a16="http://schemas.microsoft.com/office/drawing/2014/main" id="{9614E006-4A7C-DB49-A05E-28FD33EC32AD}"/>
                </a:ext>
              </a:extLst>
            </p:cNvPr>
            <p:cNvGrpSpPr/>
            <p:nvPr/>
          </p:nvGrpSpPr>
          <p:grpSpPr>
            <a:xfrm>
              <a:off x="5169841" y="2019497"/>
              <a:ext cx="275347" cy="244538"/>
              <a:chOff x="6526723" y="3273199"/>
              <a:chExt cx="139568" cy="121285"/>
            </a:xfrm>
          </p:grpSpPr>
          <p:sp>
            <p:nvSpPr>
              <p:cNvPr id="1086" name="Oval 1085">
                <a:extLst>
                  <a:ext uri="{FF2B5EF4-FFF2-40B4-BE49-F238E27FC236}">
                    <a16:creationId xmlns:a16="http://schemas.microsoft.com/office/drawing/2014/main" id="{C221E651-1A74-9641-B60A-369C56D30973}"/>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87" name="Oval 1086">
                <a:extLst>
                  <a:ext uri="{FF2B5EF4-FFF2-40B4-BE49-F238E27FC236}">
                    <a16:creationId xmlns:a16="http://schemas.microsoft.com/office/drawing/2014/main" id="{D83FCFBC-520C-1F42-BD99-EA83887FAE41}"/>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88" name="Oval 1087">
                <a:extLst>
                  <a:ext uri="{FF2B5EF4-FFF2-40B4-BE49-F238E27FC236}">
                    <a16:creationId xmlns:a16="http://schemas.microsoft.com/office/drawing/2014/main" id="{D8AC829F-94C6-A341-A7C5-5F60C020E285}"/>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89" name="Oval 1088">
                <a:extLst>
                  <a:ext uri="{FF2B5EF4-FFF2-40B4-BE49-F238E27FC236}">
                    <a16:creationId xmlns:a16="http://schemas.microsoft.com/office/drawing/2014/main" id="{80FC6362-2197-8A4A-9CE5-590D3A4F85D1}"/>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90" name="Oval 1089">
                <a:extLst>
                  <a:ext uri="{FF2B5EF4-FFF2-40B4-BE49-F238E27FC236}">
                    <a16:creationId xmlns:a16="http://schemas.microsoft.com/office/drawing/2014/main" id="{AFCBB15D-ED08-424A-8B87-9DA801C7062B}"/>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91" name="Oval 1090">
                <a:extLst>
                  <a:ext uri="{FF2B5EF4-FFF2-40B4-BE49-F238E27FC236}">
                    <a16:creationId xmlns:a16="http://schemas.microsoft.com/office/drawing/2014/main" id="{C562EBB7-D017-EF4D-8FE0-3FE6FF330F0F}"/>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92" name="Oval 1091">
                <a:extLst>
                  <a:ext uri="{FF2B5EF4-FFF2-40B4-BE49-F238E27FC236}">
                    <a16:creationId xmlns:a16="http://schemas.microsoft.com/office/drawing/2014/main" id="{87C9D675-F2C6-844E-BB0F-F8A7A9ABF653}"/>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093" name="Group 1092">
              <a:extLst>
                <a:ext uri="{FF2B5EF4-FFF2-40B4-BE49-F238E27FC236}">
                  <a16:creationId xmlns:a16="http://schemas.microsoft.com/office/drawing/2014/main" id="{BAC4DDC2-9B18-7644-917B-D1585D166055}"/>
                </a:ext>
              </a:extLst>
            </p:cNvPr>
            <p:cNvGrpSpPr/>
            <p:nvPr/>
          </p:nvGrpSpPr>
          <p:grpSpPr>
            <a:xfrm rot="20584663">
              <a:off x="5745969" y="1751925"/>
              <a:ext cx="275347" cy="244538"/>
              <a:chOff x="6526723" y="3273199"/>
              <a:chExt cx="139568" cy="121285"/>
            </a:xfrm>
          </p:grpSpPr>
          <p:sp>
            <p:nvSpPr>
              <p:cNvPr id="1094" name="Oval 1093">
                <a:extLst>
                  <a:ext uri="{FF2B5EF4-FFF2-40B4-BE49-F238E27FC236}">
                    <a16:creationId xmlns:a16="http://schemas.microsoft.com/office/drawing/2014/main" id="{63E9B9D6-5AA1-664E-9FB6-AFB0DA6B1F72}"/>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95" name="Oval 1094">
                <a:extLst>
                  <a:ext uri="{FF2B5EF4-FFF2-40B4-BE49-F238E27FC236}">
                    <a16:creationId xmlns:a16="http://schemas.microsoft.com/office/drawing/2014/main" id="{2B0A3C68-2ED4-964D-9119-4BE03109100E}"/>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96" name="Oval 1095">
                <a:extLst>
                  <a:ext uri="{FF2B5EF4-FFF2-40B4-BE49-F238E27FC236}">
                    <a16:creationId xmlns:a16="http://schemas.microsoft.com/office/drawing/2014/main" id="{229246CF-62F8-B649-810E-8B766C3044FD}"/>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97" name="Oval 1096">
                <a:extLst>
                  <a:ext uri="{FF2B5EF4-FFF2-40B4-BE49-F238E27FC236}">
                    <a16:creationId xmlns:a16="http://schemas.microsoft.com/office/drawing/2014/main" id="{8B09627D-51E9-7D4D-8E9E-B5DF9772D173}"/>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98" name="Oval 1097">
                <a:extLst>
                  <a:ext uri="{FF2B5EF4-FFF2-40B4-BE49-F238E27FC236}">
                    <a16:creationId xmlns:a16="http://schemas.microsoft.com/office/drawing/2014/main" id="{6277DB5F-9D9C-7E44-897D-CFEDF3246503}"/>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099" name="Oval 1098">
                <a:extLst>
                  <a:ext uri="{FF2B5EF4-FFF2-40B4-BE49-F238E27FC236}">
                    <a16:creationId xmlns:a16="http://schemas.microsoft.com/office/drawing/2014/main" id="{DAAAC320-8905-1E45-96BA-3CD0D8D9DAC9}"/>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00" name="Oval 1099">
                <a:extLst>
                  <a:ext uri="{FF2B5EF4-FFF2-40B4-BE49-F238E27FC236}">
                    <a16:creationId xmlns:a16="http://schemas.microsoft.com/office/drawing/2014/main" id="{16A10401-0EA9-6C4B-8526-80F77A9495E7}"/>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01" name="Group 1100">
              <a:extLst>
                <a:ext uri="{FF2B5EF4-FFF2-40B4-BE49-F238E27FC236}">
                  <a16:creationId xmlns:a16="http://schemas.microsoft.com/office/drawing/2014/main" id="{77F7DDD5-9FA9-EF48-89D5-7C83CA184F9F}"/>
                </a:ext>
              </a:extLst>
            </p:cNvPr>
            <p:cNvGrpSpPr/>
            <p:nvPr/>
          </p:nvGrpSpPr>
          <p:grpSpPr>
            <a:xfrm rot="2323724">
              <a:off x="6724846" y="1310464"/>
              <a:ext cx="275347" cy="244538"/>
              <a:chOff x="6526723" y="3273199"/>
              <a:chExt cx="139568" cy="121285"/>
            </a:xfrm>
          </p:grpSpPr>
          <p:sp>
            <p:nvSpPr>
              <p:cNvPr id="1102" name="Oval 1101">
                <a:extLst>
                  <a:ext uri="{FF2B5EF4-FFF2-40B4-BE49-F238E27FC236}">
                    <a16:creationId xmlns:a16="http://schemas.microsoft.com/office/drawing/2014/main" id="{CD4A86B6-19B9-4D44-BC41-7527089B21F4}"/>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03" name="Oval 1102">
                <a:extLst>
                  <a:ext uri="{FF2B5EF4-FFF2-40B4-BE49-F238E27FC236}">
                    <a16:creationId xmlns:a16="http://schemas.microsoft.com/office/drawing/2014/main" id="{3AFF3D85-AD89-234F-B512-4C8F68E939C2}"/>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04" name="Oval 1103">
                <a:extLst>
                  <a:ext uri="{FF2B5EF4-FFF2-40B4-BE49-F238E27FC236}">
                    <a16:creationId xmlns:a16="http://schemas.microsoft.com/office/drawing/2014/main" id="{74D5E02A-7A8E-C040-A3CA-AF24A3C2EF6B}"/>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05" name="Oval 1104">
                <a:extLst>
                  <a:ext uri="{FF2B5EF4-FFF2-40B4-BE49-F238E27FC236}">
                    <a16:creationId xmlns:a16="http://schemas.microsoft.com/office/drawing/2014/main" id="{3BD44026-092A-9F46-B00C-6D3D3665D1EE}"/>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06" name="Oval 1105">
                <a:extLst>
                  <a:ext uri="{FF2B5EF4-FFF2-40B4-BE49-F238E27FC236}">
                    <a16:creationId xmlns:a16="http://schemas.microsoft.com/office/drawing/2014/main" id="{83AA2FBE-C69F-8A40-8008-95411DFE56CC}"/>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07" name="Oval 1106">
                <a:extLst>
                  <a:ext uri="{FF2B5EF4-FFF2-40B4-BE49-F238E27FC236}">
                    <a16:creationId xmlns:a16="http://schemas.microsoft.com/office/drawing/2014/main" id="{8EC8D3A6-3329-D84C-9B36-F760F8D66433}"/>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08" name="Oval 1107">
                <a:extLst>
                  <a:ext uri="{FF2B5EF4-FFF2-40B4-BE49-F238E27FC236}">
                    <a16:creationId xmlns:a16="http://schemas.microsoft.com/office/drawing/2014/main" id="{0A497402-72FC-CB43-8389-2F6E4D19ED68}"/>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09" name="Group 1108">
              <a:extLst>
                <a:ext uri="{FF2B5EF4-FFF2-40B4-BE49-F238E27FC236}">
                  <a16:creationId xmlns:a16="http://schemas.microsoft.com/office/drawing/2014/main" id="{3319E5DA-19D0-5346-9EAE-AF1FB12D4837}"/>
                </a:ext>
              </a:extLst>
            </p:cNvPr>
            <p:cNvGrpSpPr/>
            <p:nvPr/>
          </p:nvGrpSpPr>
          <p:grpSpPr>
            <a:xfrm rot="9326398">
              <a:off x="6927913" y="1651630"/>
              <a:ext cx="275347" cy="244538"/>
              <a:chOff x="6526723" y="3273199"/>
              <a:chExt cx="139568" cy="121285"/>
            </a:xfrm>
          </p:grpSpPr>
          <p:sp>
            <p:nvSpPr>
              <p:cNvPr id="1110" name="Oval 1109">
                <a:extLst>
                  <a:ext uri="{FF2B5EF4-FFF2-40B4-BE49-F238E27FC236}">
                    <a16:creationId xmlns:a16="http://schemas.microsoft.com/office/drawing/2014/main" id="{9E793AAD-619A-4F45-BB5B-F20DD78FE234}"/>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11" name="Oval 1110">
                <a:extLst>
                  <a:ext uri="{FF2B5EF4-FFF2-40B4-BE49-F238E27FC236}">
                    <a16:creationId xmlns:a16="http://schemas.microsoft.com/office/drawing/2014/main" id="{755D1D22-95E2-7B43-B42B-9FB2F75FE9BF}"/>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12" name="Oval 1111">
                <a:extLst>
                  <a:ext uri="{FF2B5EF4-FFF2-40B4-BE49-F238E27FC236}">
                    <a16:creationId xmlns:a16="http://schemas.microsoft.com/office/drawing/2014/main" id="{2D373241-93BA-7C46-8B6B-84F30531DF4A}"/>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13" name="Oval 1112">
                <a:extLst>
                  <a:ext uri="{FF2B5EF4-FFF2-40B4-BE49-F238E27FC236}">
                    <a16:creationId xmlns:a16="http://schemas.microsoft.com/office/drawing/2014/main" id="{D5B50F87-00AE-BB46-A4C1-47EEBE03BE16}"/>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14" name="Oval 1113">
                <a:extLst>
                  <a:ext uri="{FF2B5EF4-FFF2-40B4-BE49-F238E27FC236}">
                    <a16:creationId xmlns:a16="http://schemas.microsoft.com/office/drawing/2014/main" id="{6B48D4E9-A19D-7043-8E21-32D061D92F44}"/>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15" name="Oval 1114">
                <a:extLst>
                  <a:ext uri="{FF2B5EF4-FFF2-40B4-BE49-F238E27FC236}">
                    <a16:creationId xmlns:a16="http://schemas.microsoft.com/office/drawing/2014/main" id="{23E753B8-C5D2-8C47-89C9-8D94920CBE84}"/>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16" name="Oval 1115">
                <a:extLst>
                  <a:ext uri="{FF2B5EF4-FFF2-40B4-BE49-F238E27FC236}">
                    <a16:creationId xmlns:a16="http://schemas.microsoft.com/office/drawing/2014/main" id="{0E280BE8-C16A-8840-99C1-9450C2E81EDF}"/>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17" name="Group 1116">
              <a:extLst>
                <a:ext uri="{FF2B5EF4-FFF2-40B4-BE49-F238E27FC236}">
                  <a16:creationId xmlns:a16="http://schemas.microsoft.com/office/drawing/2014/main" id="{15FF4F2D-A3E8-1F40-B525-B431D3362023}"/>
                </a:ext>
              </a:extLst>
            </p:cNvPr>
            <p:cNvGrpSpPr/>
            <p:nvPr/>
          </p:nvGrpSpPr>
          <p:grpSpPr>
            <a:xfrm>
              <a:off x="6667349" y="1643103"/>
              <a:ext cx="275347" cy="244538"/>
              <a:chOff x="6526723" y="3273199"/>
              <a:chExt cx="139568" cy="121285"/>
            </a:xfrm>
          </p:grpSpPr>
          <p:sp>
            <p:nvSpPr>
              <p:cNvPr id="1118" name="Oval 1117">
                <a:extLst>
                  <a:ext uri="{FF2B5EF4-FFF2-40B4-BE49-F238E27FC236}">
                    <a16:creationId xmlns:a16="http://schemas.microsoft.com/office/drawing/2014/main" id="{A07555B7-63E7-234A-BFAA-068D142E7FCE}"/>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19" name="Oval 1118">
                <a:extLst>
                  <a:ext uri="{FF2B5EF4-FFF2-40B4-BE49-F238E27FC236}">
                    <a16:creationId xmlns:a16="http://schemas.microsoft.com/office/drawing/2014/main" id="{6F31F6F2-0A19-2A42-A548-2E6E363EC9E5}"/>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20" name="Oval 1119">
                <a:extLst>
                  <a:ext uri="{FF2B5EF4-FFF2-40B4-BE49-F238E27FC236}">
                    <a16:creationId xmlns:a16="http://schemas.microsoft.com/office/drawing/2014/main" id="{B715EB64-44A6-4C44-B62D-69DEC0C16DCF}"/>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21" name="Oval 1120">
                <a:extLst>
                  <a:ext uri="{FF2B5EF4-FFF2-40B4-BE49-F238E27FC236}">
                    <a16:creationId xmlns:a16="http://schemas.microsoft.com/office/drawing/2014/main" id="{DA6010F1-1E8F-D644-81CF-57CD16EA3B0E}"/>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22" name="Oval 1121">
                <a:extLst>
                  <a:ext uri="{FF2B5EF4-FFF2-40B4-BE49-F238E27FC236}">
                    <a16:creationId xmlns:a16="http://schemas.microsoft.com/office/drawing/2014/main" id="{4F12F581-AC7A-4142-93AC-A2215CF85BCF}"/>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23" name="Oval 1122">
                <a:extLst>
                  <a:ext uri="{FF2B5EF4-FFF2-40B4-BE49-F238E27FC236}">
                    <a16:creationId xmlns:a16="http://schemas.microsoft.com/office/drawing/2014/main" id="{056DB472-52EF-D440-83CD-019BCD6EBBA7}"/>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24" name="Oval 1123">
                <a:extLst>
                  <a:ext uri="{FF2B5EF4-FFF2-40B4-BE49-F238E27FC236}">
                    <a16:creationId xmlns:a16="http://schemas.microsoft.com/office/drawing/2014/main" id="{78B294FB-DA3F-7A4E-9109-E50D273A9BD8}"/>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25" name="Group 1124">
              <a:extLst>
                <a:ext uri="{FF2B5EF4-FFF2-40B4-BE49-F238E27FC236}">
                  <a16:creationId xmlns:a16="http://schemas.microsoft.com/office/drawing/2014/main" id="{93306F28-D5E1-7B4A-8691-D2BC2749A671}"/>
                </a:ext>
              </a:extLst>
            </p:cNvPr>
            <p:cNvGrpSpPr/>
            <p:nvPr/>
          </p:nvGrpSpPr>
          <p:grpSpPr>
            <a:xfrm rot="5922819">
              <a:off x="6056439" y="1670445"/>
              <a:ext cx="281401" cy="239277"/>
              <a:chOff x="6526723" y="3273199"/>
              <a:chExt cx="139568" cy="121285"/>
            </a:xfrm>
          </p:grpSpPr>
          <p:sp>
            <p:nvSpPr>
              <p:cNvPr id="1126" name="Oval 1125">
                <a:extLst>
                  <a:ext uri="{FF2B5EF4-FFF2-40B4-BE49-F238E27FC236}">
                    <a16:creationId xmlns:a16="http://schemas.microsoft.com/office/drawing/2014/main" id="{C09F9758-A7FA-0E46-80C9-EAF029A72446}"/>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27" name="Oval 1126">
                <a:extLst>
                  <a:ext uri="{FF2B5EF4-FFF2-40B4-BE49-F238E27FC236}">
                    <a16:creationId xmlns:a16="http://schemas.microsoft.com/office/drawing/2014/main" id="{46FC034F-293C-1644-905A-2EE089A9D235}"/>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28" name="Oval 1127">
                <a:extLst>
                  <a:ext uri="{FF2B5EF4-FFF2-40B4-BE49-F238E27FC236}">
                    <a16:creationId xmlns:a16="http://schemas.microsoft.com/office/drawing/2014/main" id="{A6D692D2-C439-BA49-B173-1710211DB2BB}"/>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29" name="Oval 1128">
                <a:extLst>
                  <a:ext uri="{FF2B5EF4-FFF2-40B4-BE49-F238E27FC236}">
                    <a16:creationId xmlns:a16="http://schemas.microsoft.com/office/drawing/2014/main" id="{B9990F8B-A495-8D45-ACE4-442D609A0392}"/>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30" name="Oval 1129">
                <a:extLst>
                  <a:ext uri="{FF2B5EF4-FFF2-40B4-BE49-F238E27FC236}">
                    <a16:creationId xmlns:a16="http://schemas.microsoft.com/office/drawing/2014/main" id="{6DAF6F2D-56A9-404B-B864-875818DF78A9}"/>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31" name="Oval 1130">
                <a:extLst>
                  <a:ext uri="{FF2B5EF4-FFF2-40B4-BE49-F238E27FC236}">
                    <a16:creationId xmlns:a16="http://schemas.microsoft.com/office/drawing/2014/main" id="{A3F61457-E224-5147-B179-09B0EB313251}"/>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32" name="Oval 1131">
                <a:extLst>
                  <a:ext uri="{FF2B5EF4-FFF2-40B4-BE49-F238E27FC236}">
                    <a16:creationId xmlns:a16="http://schemas.microsoft.com/office/drawing/2014/main" id="{BABF3B5C-40EC-0D45-9F8C-9F186437A72A}"/>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33" name="Group 1132">
              <a:extLst>
                <a:ext uri="{FF2B5EF4-FFF2-40B4-BE49-F238E27FC236}">
                  <a16:creationId xmlns:a16="http://schemas.microsoft.com/office/drawing/2014/main" id="{76CAC7DA-EE73-DA40-B25C-D7082233C1B5}"/>
                </a:ext>
              </a:extLst>
            </p:cNvPr>
            <p:cNvGrpSpPr/>
            <p:nvPr/>
          </p:nvGrpSpPr>
          <p:grpSpPr>
            <a:xfrm rot="3878711">
              <a:off x="5414397" y="2229018"/>
              <a:ext cx="281401" cy="239277"/>
              <a:chOff x="6526723" y="3273199"/>
              <a:chExt cx="139568" cy="121285"/>
            </a:xfrm>
          </p:grpSpPr>
          <p:sp>
            <p:nvSpPr>
              <p:cNvPr id="1134" name="Oval 1133">
                <a:extLst>
                  <a:ext uri="{FF2B5EF4-FFF2-40B4-BE49-F238E27FC236}">
                    <a16:creationId xmlns:a16="http://schemas.microsoft.com/office/drawing/2014/main" id="{EF6FF99D-032D-F640-8154-5E18E22C0952}"/>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35" name="Oval 1134">
                <a:extLst>
                  <a:ext uri="{FF2B5EF4-FFF2-40B4-BE49-F238E27FC236}">
                    <a16:creationId xmlns:a16="http://schemas.microsoft.com/office/drawing/2014/main" id="{3131F6DF-D23D-B541-9B1B-69DC1F148E09}"/>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36" name="Oval 1135">
                <a:extLst>
                  <a:ext uri="{FF2B5EF4-FFF2-40B4-BE49-F238E27FC236}">
                    <a16:creationId xmlns:a16="http://schemas.microsoft.com/office/drawing/2014/main" id="{B861C785-0594-C946-B6D0-D067614A2408}"/>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37" name="Oval 1136">
                <a:extLst>
                  <a:ext uri="{FF2B5EF4-FFF2-40B4-BE49-F238E27FC236}">
                    <a16:creationId xmlns:a16="http://schemas.microsoft.com/office/drawing/2014/main" id="{FCA2085F-BB45-D24B-B04C-82A103CE99A7}"/>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38" name="Oval 1137">
                <a:extLst>
                  <a:ext uri="{FF2B5EF4-FFF2-40B4-BE49-F238E27FC236}">
                    <a16:creationId xmlns:a16="http://schemas.microsoft.com/office/drawing/2014/main" id="{B81B95A0-E4B0-B046-AAFF-5FF1E777838A}"/>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39" name="Oval 1138">
                <a:extLst>
                  <a:ext uri="{FF2B5EF4-FFF2-40B4-BE49-F238E27FC236}">
                    <a16:creationId xmlns:a16="http://schemas.microsoft.com/office/drawing/2014/main" id="{961F07D3-952C-3744-A155-7BDD1C9F7B0D}"/>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40" name="Oval 1139">
                <a:extLst>
                  <a:ext uri="{FF2B5EF4-FFF2-40B4-BE49-F238E27FC236}">
                    <a16:creationId xmlns:a16="http://schemas.microsoft.com/office/drawing/2014/main" id="{0EAA2C21-2190-EF47-AE71-C2431C8B38B5}"/>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41" name="Group 1140">
              <a:extLst>
                <a:ext uri="{FF2B5EF4-FFF2-40B4-BE49-F238E27FC236}">
                  <a16:creationId xmlns:a16="http://schemas.microsoft.com/office/drawing/2014/main" id="{5C1A4E38-FB8E-8644-8988-B2B9FD2A015B}"/>
                </a:ext>
              </a:extLst>
            </p:cNvPr>
            <p:cNvGrpSpPr/>
            <p:nvPr/>
          </p:nvGrpSpPr>
          <p:grpSpPr>
            <a:xfrm>
              <a:off x="4292430" y="2601920"/>
              <a:ext cx="703576" cy="877936"/>
              <a:chOff x="5518007" y="2734404"/>
              <a:chExt cx="356629" cy="435435"/>
            </a:xfrm>
          </p:grpSpPr>
          <p:grpSp>
            <p:nvGrpSpPr>
              <p:cNvPr id="1142" name="Group 1141">
                <a:extLst>
                  <a:ext uri="{FF2B5EF4-FFF2-40B4-BE49-F238E27FC236}">
                    <a16:creationId xmlns:a16="http://schemas.microsoft.com/office/drawing/2014/main" id="{178F7DF4-ED0C-BC4C-9F03-9EBD476E4701}"/>
                  </a:ext>
                </a:extLst>
              </p:cNvPr>
              <p:cNvGrpSpPr/>
              <p:nvPr/>
            </p:nvGrpSpPr>
            <p:grpSpPr>
              <a:xfrm>
                <a:off x="5654916" y="2899284"/>
                <a:ext cx="139568" cy="121285"/>
                <a:chOff x="6526723" y="3273199"/>
                <a:chExt cx="139568" cy="121285"/>
              </a:xfrm>
            </p:grpSpPr>
            <p:sp>
              <p:nvSpPr>
                <p:cNvPr id="1191" name="Oval 1190">
                  <a:extLst>
                    <a:ext uri="{FF2B5EF4-FFF2-40B4-BE49-F238E27FC236}">
                      <a16:creationId xmlns:a16="http://schemas.microsoft.com/office/drawing/2014/main" id="{B995C9EC-F051-DC46-919A-FD6A9508CC61}"/>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92" name="Oval 1191">
                  <a:extLst>
                    <a:ext uri="{FF2B5EF4-FFF2-40B4-BE49-F238E27FC236}">
                      <a16:creationId xmlns:a16="http://schemas.microsoft.com/office/drawing/2014/main" id="{7145397D-75DE-014D-A66A-9B7AF3ABFE5B}"/>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93" name="Oval 1192">
                  <a:extLst>
                    <a:ext uri="{FF2B5EF4-FFF2-40B4-BE49-F238E27FC236}">
                      <a16:creationId xmlns:a16="http://schemas.microsoft.com/office/drawing/2014/main" id="{EA8B032F-D771-E042-BA5D-175E09E8D242}"/>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94" name="Oval 1193">
                  <a:extLst>
                    <a:ext uri="{FF2B5EF4-FFF2-40B4-BE49-F238E27FC236}">
                      <a16:creationId xmlns:a16="http://schemas.microsoft.com/office/drawing/2014/main" id="{5B34871B-F9A2-6948-BDDF-DB1F7864D510}"/>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95" name="Oval 1194">
                  <a:extLst>
                    <a:ext uri="{FF2B5EF4-FFF2-40B4-BE49-F238E27FC236}">
                      <a16:creationId xmlns:a16="http://schemas.microsoft.com/office/drawing/2014/main" id="{F442D93E-0B96-1349-B35B-951EC1449E1B}"/>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96" name="Oval 1195">
                  <a:extLst>
                    <a:ext uri="{FF2B5EF4-FFF2-40B4-BE49-F238E27FC236}">
                      <a16:creationId xmlns:a16="http://schemas.microsoft.com/office/drawing/2014/main" id="{4431EC8D-8A6C-3A48-8F33-03057EEF5E22}"/>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97" name="Oval 1196">
                  <a:extLst>
                    <a:ext uri="{FF2B5EF4-FFF2-40B4-BE49-F238E27FC236}">
                      <a16:creationId xmlns:a16="http://schemas.microsoft.com/office/drawing/2014/main" id="{B66D4FAA-527E-B84D-8AC7-C969F6D8F11E}"/>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43" name="Group 1142">
                <a:extLst>
                  <a:ext uri="{FF2B5EF4-FFF2-40B4-BE49-F238E27FC236}">
                    <a16:creationId xmlns:a16="http://schemas.microsoft.com/office/drawing/2014/main" id="{C325E1CF-0743-704D-A314-2F9E197BAFA5}"/>
                  </a:ext>
                </a:extLst>
              </p:cNvPr>
              <p:cNvGrpSpPr/>
              <p:nvPr/>
            </p:nvGrpSpPr>
            <p:grpSpPr>
              <a:xfrm>
                <a:off x="5735068" y="2918651"/>
                <a:ext cx="139568" cy="121285"/>
                <a:chOff x="6526723" y="3273199"/>
                <a:chExt cx="139568" cy="121285"/>
              </a:xfrm>
            </p:grpSpPr>
            <p:sp>
              <p:nvSpPr>
                <p:cNvPr id="1184" name="Oval 1183">
                  <a:extLst>
                    <a:ext uri="{FF2B5EF4-FFF2-40B4-BE49-F238E27FC236}">
                      <a16:creationId xmlns:a16="http://schemas.microsoft.com/office/drawing/2014/main" id="{D717B8F0-96F0-4F49-8E49-81E393158D0E}"/>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85" name="Oval 1184">
                  <a:extLst>
                    <a:ext uri="{FF2B5EF4-FFF2-40B4-BE49-F238E27FC236}">
                      <a16:creationId xmlns:a16="http://schemas.microsoft.com/office/drawing/2014/main" id="{F7D44F4F-8360-F849-817B-06A5D95FE1F6}"/>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86" name="Oval 1185">
                  <a:extLst>
                    <a:ext uri="{FF2B5EF4-FFF2-40B4-BE49-F238E27FC236}">
                      <a16:creationId xmlns:a16="http://schemas.microsoft.com/office/drawing/2014/main" id="{9F3C4FFD-5043-A54D-9840-78653BF50CFD}"/>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87" name="Oval 1186">
                  <a:extLst>
                    <a:ext uri="{FF2B5EF4-FFF2-40B4-BE49-F238E27FC236}">
                      <a16:creationId xmlns:a16="http://schemas.microsoft.com/office/drawing/2014/main" id="{13A38973-D87C-FF4A-9502-6D08027FDFC9}"/>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88" name="Oval 1187">
                  <a:extLst>
                    <a:ext uri="{FF2B5EF4-FFF2-40B4-BE49-F238E27FC236}">
                      <a16:creationId xmlns:a16="http://schemas.microsoft.com/office/drawing/2014/main" id="{8C80D8C3-B645-5F4B-99EB-CF2794E04B75}"/>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89" name="Oval 1188">
                  <a:extLst>
                    <a:ext uri="{FF2B5EF4-FFF2-40B4-BE49-F238E27FC236}">
                      <a16:creationId xmlns:a16="http://schemas.microsoft.com/office/drawing/2014/main" id="{602975C2-8100-CC4E-BFC4-42E798791418}"/>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90" name="Oval 1189">
                  <a:extLst>
                    <a:ext uri="{FF2B5EF4-FFF2-40B4-BE49-F238E27FC236}">
                      <a16:creationId xmlns:a16="http://schemas.microsoft.com/office/drawing/2014/main" id="{E0C3A65F-0518-D948-A5C4-514667580737}"/>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44" name="Group 1143">
                <a:extLst>
                  <a:ext uri="{FF2B5EF4-FFF2-40B4-BE49-F238E27FC236}">
                    <a16:creationId xmlns:a16="http://schemas.microsoft.com/office/drawing/2014/main" id="{F46D0322-20A0-164B-92CE-7A357E9D7849}"/>
                  </a:ext>
                </a:extLst>
              </p:cNvPr>
              <p:cNvGrpSpPr/>
              <p:nvPr/>
            </p:nvGrpSpPr>
            <p:grpSpPr>
              <a:xfrm rot="1866802">
                <a:off x="5518007" y="2954365"/>
                <a:ext cx="139568" cy="121285"/>
                <a:chOff x="6526723" y="3273199"/>
                <a:chExt cx="139568" cy="121285"/>
              </a:xfrm>
            </p:grpSpPr>
            <p:sp>
              <p:nvSpPr>
                <p:cNvPr id="1177" name="Oval 1176">
                  <a:extLst>
                    <a:ext uri="{FF2B5EF4-FFF2-40B4-BE49-F238E27FC236}">
                      <a16:creationId xmlns:a16="http://schemas.microsoft.com/office/drawing/2014/main" id="{2787EC96-784D-5C40-9F0B-AC6938624D36}"/>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78" name="Oval 1177">
                  <a:extLst>
                    <a:ext uri="{FF2B5EF4-FFF2-40B4-BE49-F238E27FC236}">
                      <a16:creationId xmlns:a16="http://schemas.microsoft.com/office/drawing/2014/main" id="{8E6F4D1B-40AA-F54A-8EEE-8D314ED50431}"/>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79" name="Oval 1178">
                  <a:extLst>
                    <a:ext uri="{FF2B5EF4-FFF2-40B4-BE49-F238E27FC236}">
                      <a16:creationId xmlns:a16="http://schemas.microsoft.com/office/drawing/2014/main" id="{A502C377-6696-0C48-8167-BBDCB6861512}"/>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80" name="Oval 1179">
                  <a:extLst>
                    <a:ext uri="{FF2B5EF4-FFF2-40B4-BE49-F238E27FC236}">
                      <a16:creationId xmlns:a16="http://schemas.microsoft.com/office/drawing/2014/main" id="{4B61BFC5-4437-714D-9C4E-02D103704FD6}"/>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81" name="Oval 1180">
                  <a:extLst>
                    <a:ext uri="{FF2B5EF4-FFF2-40B4-BE49-F238E27FC236}">
                      <a16:creationId xmlns:a16="http://schemas.microsoft.com/office/drawing/2014/main" id="{1C54ED3A-A6EC-CC4C-B9BE-DA7B6A9E2A76}"/>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82" name="Oval 1181">
                  <a:extLst>
                    <a:ext uri="{FF2B5EF4-FFF2-40B4-BE49-F238E27FC236}">
                      <a16:creationId xmlns:a16="http://schemas.microsoft.com/office/drawing/2014/main" id="{327CE61B-B1CF-4D48-9597-00F5D08A8939}"/>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83" name="Oval 1182">
                  <a:extLst>
                    <a:ext uri="{FF2B5EF4-FFF2-40B4-BE49-F238E27FC236}">
                      <a16:creationId xmlns:a16="http://schemas.microsoft.com/office/drawing/2014/main" id="{E1B08884-D199-6D45-8C7B-653CB35505A9}"/>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45" name="Group 1144">
                <a:extLst>
                  <a:ext uri="{FF2B5EF4-FFF2-40B4-BE49-F238E27FC236}">
                    <a16:creationId xmlns:a16="http://schemas.microsoft.com/office/drawing/2014/main" id="{7F5AC2FF-D5BC-B848-A34D-809E2EE3E766}"/>
                  </a:ext>
                </a:extLst>
              </p:cNvPr>
              <p:cNvGrpSpPr/>
              <p:nvPr/>
            </p:nvGrpSpPr>
            <p:grpSpPr>
              <a:xfrm rot="9822834">
                <a:off x="5707787" y="2780509"/>
                <a:ext cx="139568" cy="121285"/>
                <a:chOff x="6526723" y="3273199"/>
                <a:chExt cx="139568" cy="121285"/>
              </a:xfrm>
            </p:grpSpPr>
            <p:sp>
              <p:nvSpPr>
                <p:cNvPr id="1170" name="Oval 1169">
                  <a:extLst>
                    <a:ext uri="{FF2B5EF4-FFF2-40B4-BE49-F238E27FC236}">
                      <a16:creationId xmlns:a16="http://schemas.microsoft.com/office/drawing/2014/main" id="{B71A37B4-2BDA-2D48-A4C0-FB8504E03CEE}"/>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71" name="Oval 1170">
                  <a:extLst>
                    <a:ext uri="{FF2B5EF4-FFF2-40B4-BE49-F238E27FC236}">
                      <a16:creationId xmlns:a16="http://schemas.microsoft.com/office/drawing/2014/main" id="{E85CD92C-801B-8142-8D53-1D0402A1D6E3}"/>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72" name="Oval 1171">
                  <a:extLst>
                    <a:ext uri="{FF2B5EF4-FFF2-40B4-BE49-F238E27FC236}">
                      <a16:creationId xmlns:a16="http://schemas.microsoft.com/office/drawing/2014/main" id="{C6B82E0C-D4DE-9640-B9E4-DE0703E9FA86}"/>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73" name="Oval 1172">
                  <a:extLst>
                    <a:ext uri="{FF2B5EF4-FFF2-40B4-BE49-F238E27FC236}">
                      <a16:creationId xmlns:a16="http://schemas.microsoft.com/office/drawing/2014/main" id="{B2243B5D-8A5E-6944-862D-FF5C08AC6956}"/>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74" name="Oval 1173">
                  <a:extLst>
                    <a:ext uri="{FF2B5EF4-FFF2-40B4-BE49-F238E27FC236}">
                      <a16:creationId xmlns:a16="http://schemas.microsoft.com/office/drawing/2014/main" id="{F2DA6EFD-038C-2A46-B040-DEB4FEECE314}"/>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75" name="Oval 1174">
                  <a:extLst>
                    <a:ext uri="{FF2B5EF4-FFF2-40B4-BE49-F238E27FC236}">
                      <a16:creationId xmlns:a16="http://schemas.microsoft.com/office/drawing/2014/main" id="{25EE323E-0954-EB4A-9D8A-79A7FE1BF25D}"/>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76" name="Oval 1175">
                  <a:extLst>
                    <a:ext uri="{FF2B5EF4-FFF2-40B4-BE49-F238E27FC236}">
                      <a16:creationId xmlns:a16="http://schemas.microsoft.com/office/drawing/2014/main" id="{EA6AC48D-7249-AB4B-8608-AD64EBA7FB50}"/>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46" name="Group 1145">
                <a:extLst>
                  <a:ext uri="{FF2B5EF4-FFF2-40B4-BE49-F238E27FC236}">
                    <a16:creationId xmlns:a16="http://schemas.microsoft.com/office/drawing/2014/main" id="{2A3EF6D1-EDE3-1449-8ABA-4F880BF8263A}"/>
                  </a:ext>
                </a:extLst>
              </p:cNvPr>
              <p:cNvGrpSpPr/>
              <p:nvPr/>
            </p:nvGrpSpPr>
            <p:grpSpPr>
              <a:xfrm>
                <a:off x="5569802" y="3048554"/>
                <a:ext cx="139568" cy="121285"/>
                <a:chOff x="6526723" y="3273199"/>
                <a:chExt cx="139568" cy="121285"/>
              </a:xfrm>
            </p:grpSpPr>
            <p:sp>
              <p:nvSpPr>
                <p:cNvPr id="1163" name="Oval 1162">
                  <a:extLst>
                    <a:ext uri="{FF2B5EF4-FFF2-40B4-BE49-F238E27FC236}">
                      <a16:creationId xmlns:a16="http://schemas.microsoft.com/office/drawing/2014/main" id="{F9ED97CB-9D95-734F-815D-7374D3101496}"/>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64" name="Oval 1163">
                  <a:extLst>
                    <a:ext uri="{FF2B5EF4-FFF2-40B4-BE49-F238E27FC236}">
                      <a16:creationId xmlns:a16="http://schemas.microsoft.com/office/drawing/2014/main" id="{4ED75CBC-F87D-0C4E-8065-AF9ABB31C0C3}"/>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65" name="Oval 1164">
                  <a:extLst>
                    <a:ext uri="{FF2B5EF4-FFF2-40B4-BE49-F238E27FC236}">
                      <a16:creationId xmlns:a16="http://schemas.microsoft.com/office/drawing/2014/main" id="{FD84729E-B7E6-F248-80E6-DAC911AC0BD8}"/>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66" name="Oval 1165">
                  <a:extLst>
                    <a:ext uri="{FF2B5EF4-FFF2-40B4-BE49-F238E27FC236}">
                      <a16:creationId xmlns:a16="http://schemas.microsoft.com/office/drawing/2014/main" id="{DCC2D738-67C7-1148-BE88-BF7B22623D91}"/>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67" name="Oval 1166">
                  <a:extLst>
                    <a:ext uri="{FF2B5EF4-FFF2-40B4-BE49-F238E27FC236}">
                      <a16:creationId xmlns:a16="http://schemas.microsoft.com/office/drawing/2014/main" id="{191A870F-6C07-1B46-B957-56A7C8F99B7D}"/>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68" name="Oval 1167">
                  <a:extLst>
                    <a:ext uri="{FF2B5EF4-FFF2-40B4-BE49-F238E27FC236}">
                      <a16:creationId xmlns:a16="http://schemas.microsoft.com/office/drawing/2014/main" id="{34DE725B-68BE-F449-A7F3-CD334E370CD4}"/>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69" name="Oval 1168">
                  <a:extLst>
                    <a:ext uri="{FF2B5EF4-FFF2-40B4-BE49-F238E27FC236}">
                      <a16:creationId xmlns:a16="http://schemas.microsoft.com/office/drawing/2014/main" id="{62D372CA-F295-5449-8F09-6FBF0C5FFDF9}"/>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47" name="Group 1146">
                <a:extLst>
                  <a:ext uri="{FF2B5EF4-FFF2-40B4-BE49-F238E27FC236}">
                    <a16:creationId xmlns:a16="http://schemas.microsoft.com/office/drawing/2014/main" id="{4C3FEF6B-2700-FB41-B627-B9FF5C41CA36}"/>
                  </a:ext>
                </a:extLst>
              </p:cNvPr>
              <p:cNvGrpSpPr/>
              <p:nvPr/>
            </p:nvGrpSpPr>
            <p:grpSpPr>
              <a:xfrm rot="7799596">
                <a:off x="5547370" y="2800044"/>
                <a:ext cx="139568" cy="121285"/>
                <a:chOff x="6526723" y="3273199"/>
                <a:chExt cx="139568" cy="121285"/>
              </a:xfrm>
            </p:grpSpPr>
            <p:sp>
              <p:nvSpPr>
                <p:cNvPr id="1156" name="Oval 1155">
                  <a:extLst>
                    <a:ext uri="{FF2B5EF4-FFF2-40B4-BE49-F238E27FC236}">
                      <a16:creationId xmlns:a16="http://schemas.microsoft.com/office/drawing/2014/main" id="{EC5071E4-F660-DD4F-B68C-ABD603938E5B}"/>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57" name="Oval 1156">
                  <a:extLst>
                    <a:ext uri="{FF2B5EF4-FFF2-40B4-BE49-F238E27FC236}">
                      <a16:creationId xmlns:a16="http://schemas.microsoft.com/office/drawing/2014/main" id="{A1F9F025-7E9E-BA4A-A725-FF3B1A5C73F7}"/>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58" name="Oval 1157">
                  <a:extLst>
                    <a:ext uri="{FF2B5EF4-FFF2-40B4-BE49-F238E27FC236}">
                      <a16:creationId xmlns:a16="http://schemas.microsoft.com/office/drawing/2014/main" id="{210587E7-167F-2C4B-8BA0-6CFAE69F91C2}"/>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59" name="Oval 1158">
                  <a:extLst>
                    <a:ext uri="{FF2B5EF4-FFF2-40B4-BE49-F238E27FC236}">
                      <a16:creationId xmlns:a16="http://schemas.microsoft.com/office/drawing/2014/main" id="{48CA5E04-E762-2D4B-9B2C-9566CE7F12C9}"/>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60" name="Oval 1159">
                  <a:extLst>
                    <a:ext uri="{FF2B5EF4-FFF2-40B4-BE49-F238E27FC236}">
                      <a16:creationId xmlns:a16="http://schemas.microsoft.com/office/drawing/2014/main" id="{3DEAF8A9-875E-7247-96CE-19EB28C6B26D}"/>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61" name="Oval 1160">
                  <a:extLst>
                    <a:ext uri="{FF2B5EF4-FFF2-40B4-BE49-F238E27FC236}">
                      <a16:creationId xmlns:a16="http://schemas.microsoft.com/office/drawing/2014/main" id="{03B4DE9A-73BA-B947-AF34-F50B38038928}"/>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62" name="Oval 1161">
                  <a:extLst>
                    <a:ext uri="{FF2B5EF4-FFF2-40B4-BE49-F238E27FC236}">
                      <a16:creationId xmlns:a16="http://schemas.microsoft.com/office/drawing/2014/main" id="{B922D53B-A7A5-664E-8E3C-8289E426EE42}"/>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148" name="Group 1147">
                <a:extLst>
                  <a:ext uri="{FF2B5EF4-FFF2-40B4-BE49-F238E27FC236}">
                    <a16:creationId xmlns:a16="http://schemas.microsoft.com/office/drawing/2014/main" id="{0A43312D-1A90-C84A-9AE2-B0FB0F79E96A}"/>
                  </a:ext>
                </a:extLst>
              </p:cNvPr>
              <p:cNvGrpSpPr/>
              <p:nvPr/>
            </p:nvGrpSpPr>
            <p:grpSpPr>
              <a:xfrm>
                <a:off x="5681200" y="2734404"/>
                <a:ext cx="139568" cy="121285"/>
                <a:chOff x="6526723" y="3273199"/>
                <a:chExt cx="139568" cy="121285"/>
              </a:xfrm>
            </p:grpSpPr>
            <p:sp>
              <p:nvSpPr>
                <p:cNvPr id="1149" name="Oval 1148">
                  <a:extLst>
                    <a:ext uri="{FF2B5EF4-FFF2-40B4-BE49-F238E27FC236}">
                      <a16:creationId xmlns:a16="http://schemas.microsoft.com/office/drawing/2014/main" id="{3B188D9E-F043-4449-A7D0-192CC7484518}"/>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50" name="Oval 1149">
                  <a:extLst>
                    <a:ext uri="{FF2B5EF4-FFF2-40B4-BE49-F238E27FC236}">
                      <a16:creationId xmlns:a16="http://schemas.microsoft.com/office/drawing/2014/main" id="{AA64973A-D72E-F846-8FCD-A70B5A7C83F4}"/>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51" name="Oval 1150">
                  <a:extLst>
                    <a:ext uri="{FF2B5EF4-FFF2-40B4-BE49-F238E27FC236}">
                      <a16:creationId xmlns:a16="http://schemas.microsoft.com/office/drawing/2014/main" id="{2E3AC0BD-39F3-B942-A199-B07A9EC1285F}"/>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52" name="Oval 1151">
                  <a:extLst>
                    <a:ext uri="{FF2B5EF4-FFF2-40B4-BE49-F238E27FC236}">
                      <a16:creationId xmlns:a16="http://schemas.microsoft.com/office/drawing/2014/main" id="{A0300F8F-7A3E-3942-BF0F-F33D3EB2FC3C}"/>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53" name="Oval 1152">
                  <a:extLst>
                    <a:ext uri="{FF2B5EF4-FFF2-40B4-BE49-F238E27FC236}">
                      <a16:creationId xmlns:a16="http://schemas.microsoft.com/office/drawing/2014/main" id="{56C7E444-5A66-5E4F-9879-ACF6C4149AC6}"/>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54" name="Oval 1153">
                  <a:extLst>
                    <a:ext uri="{FF2B5EF4-FFF2-40B4-BE49-F238E27FC236}">
                      <a16:creationId xmlns:a16="http://schemas.microsoft.com/office/drawing/2014/main" id="{23D938C0-516F-0A49-9FB1-CEE1E469D8C0}"/>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155" name="Oval 1154">
                  <a:extLst>
                    <a:ext uri="{FF2B5EF4-FFF2-40B4-BE49-F238E27FC236}">
                      <a16:creationId xmlns:a16="http://schemas.microsoft.com/office/drawing/2014/main" id="{DCB99708-0CAA-E34C-9C8A-91D5439E2191}"/>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grpSp>
          <p:nvGrpSpPr>
            <p:cNvPr id="1198" name="Group 1197">
              <a:extLst>
                <a:ext uri="{FF2B5EF4-FFF2-40B4-BE49-F238E27FC236}">
                  <a16:creationId xmlns:a16="http://schemas.microsoft.com/office/drawing/2014/main" id="{5B8BBFE7-88B8-0945-BA5C-F7C2399B9428}"/>
                </a:ext>
              </a:extLst>
            </p:cNvPr>
            <p:cNvGrpSpPr/>
            <p:nvPr/>
          </p:nvGrpSpPr>
          <p:grpSpPr>
            <a:xfrm rot="9896736">
              <a:off x="3953820" y="3324385"/>
              <a:ext cx="703576" cy="877936"/>
              <a:chOff x="5518007" y="2734404"/>
              <a:chExt cx="356629" cy="435435"/>
            </a:xfrm>
          </p:grpSpPr>
          <p:grpSp>
            <p:nvGrpSpPr>
              <p:cNvPr id="1199" name="Group 1198">
                <a:extLst>
                  <a:ext uri="{FF2B5EF4-FFF2-40B4-BE49-F238E27FC236}">
                    <a16:creationId xmlns:a16="http://schemas.microsoft.com/office/drawing/2014/main" id="{71FD7AB8-AF05-144D-88DD-997CAF4ED31F}"/>
                  </a:ext>
                </a:extLst>
              </p:cNvPr>
              <p:cNvGrpSpPr/>
              <p:nvPr/>
            </p:nvGrpSpPr>
            <p:grpSpPr>
              <a:xfrm>
                <a:off x="5654916" y="2899284"/>
                <a:ext cx="139568" cy="121285"/>
                <a:chOff x="6526723" y="3273199"/>
                <a:chExt cx="139568" cy="121285"/>
              </a:xfrm>
            </p:grpSpPr>
            <p:sp>
              <p:nvSpPr>
                <p:cNvPr id="1248" name="Oval 1247">
                  <a:extLst>
                    <a:ext uri="{FF2B5EF4-FFF2-40B4-BE49-F238E27FC236}">
                      <a16:creationId xmlns:a16="http://schemas.microsoft.com/office/drawing/2014/main" id="{D55FBD73-3F66-7C4A-9295-FE39761ED882}"/>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49" name="Oval 1248">
                  <a:extLst>
                    <a:ext uri="{FF2B5EF4-FFF2-40B4-BE49-F238E27FC236}">
                      <a16:creationId xmlns:a16="http://schemas.microsoft.com/office/drawing/2014/main" id="{BCF3F211-BF03-EB4F-87E1-F50B9F4501E4}"/>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50" name="Oval 1249">
                  <a:extLst>
                    <a:ext uri="{FF2B5EF4-FFF2-40B4-BE49-F238E27FC236}">
                      <a16:creationId xmlns:a16="http://schemas.microsoft.com/office/drawing/2014/main" id="{1A4673F0-C15B-EC4B-A1EE-871BA4057355}"/>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51" name="Oval 1250">
                  <a:extLst>
                    <a:ext uri="{FF2B5EF4-FFF2-40B4-BE49-F238E27FC236}">
                      <a16:creationId xmlns:a16="http://schemas.microsoft.com/office/drawing/2014/main" id="{3CC9CB9F-6EF4-6048-981D-0BD36D8FB7E0}"/>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52" name="Oval 1251">
                  <a:extLst>
                    <a:ext uri="{FF2B5EF4-FFF2-40B4-BE49-F238E27FC236}">
                      <a16:creationId xmlns:a16="http://schemas.microsoft.com/office/drawing/2014/main" id="{2AAF4178-B22C-B84B-9835-A1CAC688A515}"/>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53" name="Oval 1252">
                  <a:extLst>
                    <a:ext uri="{FF2B5EF4-FFF2-40B4-BE49-F238E27FC236}">
                      <a16:creationId xmlns:a16="http://schemas.microsoft.com/office/drawing/2014/main" id="{1C4BDF5E-C215-2F4A-B2AF-55ECAA60389C}"/>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54" name="Oval 1253">
                  <a:extLst>
                    <a:ext uri="{FF2B5EF4-FFF2-40B4-BE49-F238E27FC236}">
                      <a16:creationId xmlns:a16="http://schemas.microsoft.com/office/drawing/2014/main" id="{EAE69C1D-56E5-5147-8FEB-884D547D993E}"/>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00" name="Group 1199">
                <a:extLst>
                  <a:ext uri="{FF2B5EF4-FFF2-40B4-BE49-F238E27FC236}">
                    <a16:creationId xmlns:a16="http://schemas.microsoft.com/office/drawing/2014/main" id="{CF24E7AA-6DBD-C046-8EF0-33C1CAC94CC4}"/>
                  </a:ext>
                </a:extLst>
              </p:cNvPr>
              <p:cNvGrpSpPr/>
              <p:nvPr/>
            </p:nvGrpSpPr>
            <p:grpSpPr>
              <a:xfrm>
                <a:off x="5735068" y="2918651"/>
                <a:ext cx="139568" cy="121285"/>
                <a:chOff x="6526723" y="3273199"/>
                <a:chExt cx="139568" cy="121285"/>
              </a:xfrm>
            </p:grpSpPr>
            <p:sp>
              <p:nvSpPr>
                <p:cNvPr id="1241" name="Oval 1240">
                  <a:extLst>
                    <a:ext uri="{FF2B5EF4-FFF2-40B4-BE49-F238E27FC236}">
                      <a16:creationId xmlns:a16="http://schemas.microsoft.com/office/drawing/2014/main" id="{14D1DD35-1027-7B40-A72D-350B8BEEAC70}"/>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42" name="Oval 1241">
                  <a:extLst>
                    <a:ext uri="{FF2B5EF4-FFF2-40B4-BE49-F238E27FC236}">
                      <a16:creationId xmlns:a16="http://schemas.microsoft.com/office/drawing/2014/main" id="{6AE7B309-6693-0B4A-BC18-8D6912B6BB87}"/>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43" name="Oval 1242">
                  <a:extLst>
                    <a:ext uri="{FF2B5EF4-FFF2-40B4-BE49-F238E27FC236}">
                      <a16:creationId xmlns:a16="http://schemas.microsoft.com/office/drawing/2014/main" id="{D5EC4AED-7963-1446-8453-449805B270E9}"/>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44" name="Oval 1243">
                  <a:extLst>
                    <a:ext uri="{FF2B5EF4-FFF2-40B4-BE49-F238E27FC236}">
                      <a16:creationId xmlns:a16="http://schemas.microsoft.com/office/drawing/2014/main" id="{905699AD-F111-F24D-8F18-8BB8ED238043}"/>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45" name="Oval 1244">
                  <a:extLst>
                    <a:ext uri="{FF2B5EF4-FFF2-40B4-BE49-F238E27FC236}">
                      <a16:creationId xmlns:a16="http://schemas.microsoft.com/office/drawing/2014/main" id="{F6C3CD5B-D5FC-0746-8A88-BE24C7D849F8}"/>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46" name="Oval 1245">
                  <a:extLst>
                    <a:ext uri="{FF2B5EF4-FFF2-40B4-BE49-F238E27FC236}">
                      <a16:creationId xmlns:a16="http://schemas.microsoft.com/office/drawing/2014/main" id="{F1CEB18C-7440-0C4E-9416-C1F99F2F6775}"/>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47" name="Oval 1246">
                  <a:extLst>
                    <a:ext uri="{FF2B5EF4-FFF2-40B4-BE49-F238E27FC236}">
                      <a16:creationId xmlns:a16="http://schemas.microsoft.com/office/drawing/2014/main" id="{51CCB68D-B426-FA43-A53F-DA167916BBFB}"/>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01" name="Group 1200">
                <a:extLst>
                  <a:ext uri="{FF2B5EF4-FFF2-40B4-BE49-F238E27FC236}">
                    <a16:creationId xmlns:a16="http://schemas.microsoft.com/office/drawing/2014/main" id="{30DB2D9F-629F-8946-98FC-0BB91B8F8833}"/>
                  </a:ext>
                </a:extLst>
              </p:cNvPr>
              <p:cNvGrpSpPr/>
              <p:nvPr/>
            </p:nvGrpSpPr>
            <p:grpSpPr>
              <a:xfrm rot="1866802">
                <a:off x="5518007" y="2954365"/>
                <a:ext cx="139568" cy="121285"/>
                <a:chOff x="6526723" y="3273199"/>
                <a:chExt cx="139568" cy="121285"/>
              </a:xfrm>
            </p:grpSpPr>
            <p:sp>
              <p:nvSpPr>
                <p:cNvPr id="1234" name="Oval 1233">
                  <a:extLst>
                    <a:ext uri="{FF2B5EF4-FFF2-40B4-BE49-F238E27FC236}">
                      <a16:creationId xmlns:a16="http://schemas.microsoft.com/office/drawing/2014/main" id="{C4C50522-7D97-DE41-A3D6-FD0644F8A9F1}"/>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35" name="Oval 1234">
                  <a:extLst>
                    <a:ext uri="{FF2B5EF4-FFF2-40B4-BE49-F238E27FC236}">
                      <a16:creationId xmlns:a16="http://schemas.microsoft.com/office/drawing/2014/main" id="{5B8D6CBF-55FD-9340-B69A-BA03BBA31DDC}"/>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36" name="Oval 1235">
                  <a:extLst>
                    <a:ext uri="{FF2B5EF4-FFF2-40B4-BE49-F238E27FC236}">
                      <a16:creationId xmlns:a16="http://schemas.microsoft.com/office/drawing/2014/main" id="{111B9DE3-D6D0-AC4A-8784-D7429B3BEE85}"/>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37" name="Oval 1236">
                  <a:extLst>
                    <a:ext uri="{FF2B5EF4-FFF2-40B4-BE49-F238E27FC236}">
                      <a16:creationId xmlns:a16="http://schemas.microsoft.com/office/drawing/2014/main" id="{54E3701E-D105-F746-BF90-709ADA6A4914}"/>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38" name="Oval 1237">
                  <a:extLst>
                    <a:ext uri="{FF2B5EF4-FFF2-40B4-BE49-F238E27FC236}">
                      <a16:creationId xmlns:a16="http://schemas.microsoft.com/office/drawing/2014/main" id="{0B7F6134-046B-D043-B95A-0A55FA58C150}"/>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39" name="Oval 1238">
                  <a:extLst>
                    <a:ext uri="{FF2B5EF4-FFF2-40B4-BE49-F238E27FC236}">
                      <a16:creationId xmlns:a16="http://schemas.microsoft.com/office/drawing/2014/main" id="{829A1C98-D90D-764A-8FAB-29DF32C1201E}"/>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40" name="Oval 1239">
                  <a:extLst>
                    <a:ext uri="{FF2B5EF4-FFF2-40B4-BE49-F238E27FC236}">
                      <a16:creationId xmlns:a16="http://schemas.microsoft.com/office/drawing/2014/main" id="{5F1779C1-385C-4648-9714-2EE80C6FD973}"/>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02" name="Group 1201">
                <a:extLst>
                  <a:ext uri="{FF2B5EF4-FFF2-40B4-BE49-F238E27FC236}">
                    <a16:creationId xmlns:a16="http://schemas.microsoft.com/office/drawing/2014/main" id="{027FB845-6E5C-BB44-8BE5-8B1EFBBEB600}"/>
                  </a:ext>
                </a:extLst>
              </p:cNvPr>
              <p:cNvGrpSpPr/>
              <p:nvPr/>
            </p:nvGrpSpPr>
            <p:grpSpPr>
              <a:xfrm rot="9822834">
                <a:off x="5707787" y="2780509"/>
                <a:ext cx="139568" cy="121285"/>
                <a:chOff x="6526723" y="3273199"/>
                <a:chExt cx="139568" cy="121285"/>
              </a:xfrm>
            </p:grpSpPr>
            <p:sp>
              <p:nvSpPr>
                <p:cNvPr id="1227" name="Oval 1226">
                  <a:extLst>
                    <a:ext uri="{FF2B5EF4-FFF2-40B4-BE49-F238E27FC236}">
                      <a16:creationId xmlns:a16="http://schemas.microsoft.com/office/drawing/2014/main" id="{B3C6E443-4299-BE4B-AAEB-53CE57644F22}"/>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28" name="Oval 1227">
                  <a:extLst>
                    <a:ext uri="{FF2B5EF4-FFF2-40B4-BE49-F238E27FC236}">
                      <a16:creationId xmlns:a16="http://schemas.microsoft.com/office/drawing/2014/main" id="{6A427384-E1CF-434E-9446-9573AA1D9227}"/>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29" name="Oval 1228">
                  <a:extLst>
                    <a:ext uri="{FF2B5EF4-FFF2-40B4-BE49-F238E27FC236}">
                      <a16:creationId xmlns:a16="http://schemas.microsoft.com/office/drawing/2014/main" id="{91724EE6-B8B0-ED42-BEA4-E97092868AC5}"/>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30" name="Oval 1229">
                  <a:extLst>
                    <a:ext uri="{FF2B5EF4-FFF2-40B4-BE49-F238E27FC236}">
                      <a16:creationId xmlns:a16="http://schemas.microsoft.com/office/drawing/2014/main" id="{44F718F0-F848-3447-9B27-4AFE3EFFCF9E}"/>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31" name="Oval 1230">
                  <a:extLst>
                    <a:ext uri="{FF2B5EF4-FFF2-40B4-BE49-F238E27FC236}">
                      <a16:creationId xmlns:a16="http://schemas.microsoft.com/office/drawing/2014/main" id="{A63A8190-EB63-5040-96A3-1E288727F1E5}"/>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32" name="Oval 1231">
                  <a:extLst>
                    <a:ext uri="{FF2B5EF4-FFF2-40B4-BE49-F238E27FC236}">
                      <a16:creationId xmlns:a16="http://schemas.microsoft.com/office/drawing/2014/main" id="{F2F35740-0E68-4441-914C-2265AB7447FD}"/>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33" name="Oval 1232">
                  <a:extLst>
                    <a:ext uri="{FF2B5EF4-FFF2-40B4-BE49-F238E27FC236}">
                      <a16:creationId xmlns:a16="http://schemas.microsoft.com/office/drawing/2014/main" id="{948AE29B-1881-A04C-B513-754C0BE7EC1E}"/>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03" name="Group 1202">
                <a:extLst>
                  <a:ext uri="{FF2B5EF4-FFF2-40B4-BE49-F238E27FC236}">
                    <a16:creationId xmlns:a16="http://schemas.microsoft.com/office/drawing/2014/main" id="{974D37D8-47C1-6248-821F-94DE4793E860}"/>
                  </a:ext>
                </a:extLst>
              </p:cNvPr>
              <p:cNvGrpSpPr/>
              <p:nvPr/>
            </p:nvGrpSpPr>
            <p:grpSpPr>
              <a:xfrm>
                <a:off x="5569802" y="3048554"/>
                <a:ext cx="139568" cy="121285"/>
                <a:chOff x="6526723" y="3273199"/>
                <a:chExt cx="139568" cy="121285"/>
              </a:xfrm>
            </p:grpSpPr>
            <p:sp>
              <p:nvSpPr>
                <p:cNvPr id="1220" name="Oval 1219">
                  <a:extLst>
                    <a:ext uri="{FF2B5EF4-FFF2-40B4-BE49-F238E27FC236}">
                      <a16:creationId xmlns:a16="http://schemas.microsoft.com/office/drawing/2014/main" id="{6C32007A-15F8-C240-B3AD-1DB92AAC8251}"/>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21" name="Oval 1220">
                  <a:extLst>
                    <a:ext uri="{FF2B5EF4-FFF2-40B4-BE49-F238E27FC236}">
                      <a16:creationId xmlns:a16="http://schemas.microsoft.com/office/drawing/2014/main" id="{597D08C4-C729-1747-8DDF-96E630CD5D13}"/>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22" name="Oval 1221">
                  <a:extLst>
                    <a:ext uri="{FF2B5EF4-FFF2-40B4-BE49-F238E27FC236}">
                      <a16:creationId xmlns:a16="http://schemas.microsoft.com/office/drawing/2014/main" id="{D5C8371F-8E50-F54D-AC71-C2E8A5EECAC3}"/>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23" name="Oval 1222">
                  <a:extLst>
                    <a:ext uri="{FF2B5EF4-FFF2-40B4-BE49-F238E27FC236}">
                      <a16:creationId xmlns:a16="http://schemas.microsoft.com/office/drawing/2014/main" id="{92104D25-05AE-0A44-9FE6-5C71168F4215}"/>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24" name="Oval 1223">
                  <a:extLst>
                    <a:ext uri="{FF2B5EF4-FFF2-40B4-BE49-F238E27FC236}">
                      <a16:creationId xmlns:a16="http://schemas.microsoft.com/office/drawing/2014/main" id="{4EB4CC1D-ED1D-EA44-B0AE-1A31826F3938}"/>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25" name="Oval 1224">
                  <a:extLst>
                    <a:ext uri="{FF2B5EF4-FFF2-40B4-BE49-F238E27FC236}">
                      <a16:creationId xmlns:a16="http://schemas.microsoft.com/office/drawing/2014/main" id="{6886BFE4-B202-8049-A977-9F1698745A45}"/>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26" name="Oval 1225">
                  <a:extLst>
                    <a:ext uri="{FF2B5EF4-FFF2-40B4-BE49-F238E27FC236}">
                      <a16:creationId xmlns:a16="http://schemas.microsoft.com/office/drawing/2014/main" id="{ACBDC6D4-E857-E644-A84B-2D465E87774C}"/>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04" name="Group 1203">
                <a:extLst>
                  <a:ext uri="{FF2B5EF4-FFF2-40B4-BE49-F238E27FC236}">
                    <a16:creationId xmlns:a16="http://schemas.microsoft.com/office/drawing/2014/main" id="{BC75CC7A-A485-0E43-BBDD-59645C156BED}"/>
                  </a:ext>
                </a:extLst>
              </p:cNvPr>
              <p:cNvGrpSpPr/>
              <p:nvPr/>
            </p:nvGrpSpPr>
            <p:grpSpPr>
              <a:xfrm rot="7799596">
                <a:off x="5547370" y="2800044"/>
                <a:ext cx="139568" cy="121285"/>
                <a:chOff x="6526723" y="3273199"/>
                <a:chExt cx="139568" cy="121285"/>
              </a:xfrm>
            </p:grpSpPr>
            <p:sp>
              <p:nvSpPr>
                <p:cNvPr id="1213" name="Oval 1212">
                  <a:extLst>
                    <a:ext uri="{FF2B5EF4-FFF2-40B4-BE49-F238E27FC236}">
                      <a16:creationId xmlns:a16="http://schemas.microsoft.com/office/drawing/2014/main" id="{6642776F-CDF8-9C45-9C5B-0898BA45B92E}"/>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14" name="Oval 1213">
                  <a:extLst>
                    <a:ext uri="{FF2B5EF4-FFF2-40B4-BE49-F238E27FC236}">
                      <a16:creationId xmlns:a16="http://schemas.microsoft.com/office/drawing/2014/main" id="{E7E19B44-D7C3-344F-866B-12D6E160618A}"/>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15" name="Oval 1214">
                  <a:extLst>
                    <a:ext uri="{FF2B5EF4-FFF2-40B4-BE49-F238E27FC236}">
                      <a16:creationId xmlns:a16="http://schemas.microsoft.com/office/drawing/2014/main" id="{4327E5CA-36C7-0D4A-996A-CE95ABB87B6C}"/>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16" name="Oval 1215">
                  <a:extLst>
                    <a:ext uri="{FF2B5EF4-FFF2-40B4-BE49-F238E27FC236}">
                      <a16:creationId xmlns:a16="http://schemas.microsoft.com/office/drawing/2014/main" id="{CEB5A8BA-4CDA-3347-B2D1-896D8871195C}"/>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17" name="Oval 1216">
                  <a:extLst>
                    <a:ext uri="{FF2B5EF4-FFF2-40B4-BE49-F238E27FC236}">
                      <a16:creationId xmlns:a16="http://schemas.microsoft.com/office/drawing/2014/main" id="{E11FB4AB-1FCF-0D44-8F86-ADDA622256F4}"/>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18" name="Oval 1217">
                  <a:extLst>
                    <a:ext uri="{FF2B5EF4-FFF2-40B4-BE49-F238E27FC236}">
                      <a16:creationId xmlns:a16="http://schemas.microsoft.com/office/drawing/2014/main" id="{1962BD68-346A-7245-B5F0-3075BE06E481}"/>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19" name="Oval 1218">
                  <a:extLst>
                    <a:ext uri="{FF2B5EF4-FFF2-40B4-BE49-F238E27FC236}">
                      <a16:creationId xmlns:a16="http://schemas.microsoft.com/office/drawing/2014/main" id="{95606156-A8CA-E441-9B2B-6C8747BEEFF8}"/>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05" name="Group 1204">
                <a:extLst>
                  <a:ext uri="{FF2B5EF4-FFF2-40B4-BE49-F238E27FC236}">
                    <a16:creationId xmlns:a16="http://schemas.microsoft.com/office/drawing/2014/main" id="{B7BCF3C9-776C-0449-8258-7046D0178DD2}"/>
                  </a:ext>
                </a:extLst>
              </p:cNvPr>
              <p:cNvGrpSpPr/>
              <p:nvPr/>
            </p:nvGrpSpPr>
            <p:grpSpPr>
              <a:xfrm>
                <a:off x="5681200" y="2734404"/>
                <a:ext cx="139568" cy="121285"/>
                <a:chOff x="6526723" y="3273199"/>
                <a:chExt cx="139568" cy="121285"/>
              </a:xfrm>
            </p:grpSpPr>
            <p:sp>
              <p:nvSpPr>
                <p:cNvPr id="1206" name="Oval 1205">
                  <a:extLst>
                    <a:ext uri="{FF2B5EF4-FFF2-40B4-BE49-F238E27FC236}">
                      <a16:creationId xmlns:a16="http://schemas.microsoft.com/office/drawing/2014/main" id="{1D19DC73-B1F1-8142-8EC9-EAA649525D8A}"/>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07" name="Oval 1206">
                  <a:extLst>
                    <a:ext uri="{FF2B5EF4-FFF2-40B4-BE49-F238E27FC236}">
                      <a16:creationId xmlns:a16="http://schemas.microsoft.com/office/drawing/2014/main" id="{2B8A3594-D935-DB49-B152-62CBF08CEB29}"/>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08" name="Oval 1207">
                  <a:extLst>
                    <a:ext uri="{FF2B5EF4-FFF2-40B4-BE49-F238E27FC236}">
                      <a16:creationId xmlns:a16="http://schemas.microsoft.com/office/drawing/2014/main" id="{B4ACD4DE-A9CC-B14F-8502-A60F60B141BE}"/>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09" name="Oval 1208">
                  <a:extLst>
                    <a:ext uri="{FF2B5EF4-FFF2-40B4-BE49-F238E27FC236}">
                      <a16:creationId xmlns:a16="http://schemas.microsoft.com/office/drawing/2014/main" id="{F2FB17EC-D05D-9140-93B9-8851BAB77544}"/>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10" name="Oval 1209">
                  <a:extLst>
                    <a:ext uri="{FF2B5EF4-FFF2-40B4-BE49-F238E27FC236}">
                      <a16:creationId xmlns:a16="http://schemas.microsoft.com/office/drawing/2014/main" id="{EE99853B-E0BF-894D-B600-78E7D2E92ED7}"/>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11" name="Oval 1210">
                  <a:extLst>
                    <a:ext uri="{FF2B5EF4-FFF2-40B4-BE49-F238E27FC236}">
                      <a16:creationId xmlns:a16="http://schemas.microsoft.com/office/drawing/2014/main" id="{8CF4E260-2441-5443-B926-77196FD5D52E}"/>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12" name="Oval 1211">
                  <a:extLst>
                    <a:ext uri="{FF2B5EF4-FFF2-40B4-BE49-F238E27FC236}">
                      <a16:creationId xmlns:a16="http://schemas.microsoft.com/office/drawing/2014/main" id="{91869CD4-52C4-9B40-A7D7-5F638FAB11A0}"/>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grpSp>
          <p:nvGrpSpPr>
            <p:cNvPr id="1255" name="Group 1254">
              <a:extLst>
                <a:ext uri="{FF2B5EF4-FFF2-40B4-BE49-F238E27FC236}">
                  <a16:creationId xmlns:a16="http://schemas.microsoft.com/office/drawing/2014/main" id="{50CB5D64-DB93-E846-9F2F-9744A7E2E9F3}"/>
                </a:ext>
              </a:extLst>
            </p:cNvPr>
            <p:cNvGrpSpPr/>
            <p:nvPr/>
          </p:nvGrpSpPr>
          <p:grpSpPr>
            <a:xfrm rot="577958">
              <a:off x="3847264" y="4102512"/>
              <a:ext cx="703576" cy="877936"/>
              <a:chOff x="5518007" y="2734404"/>
              <a:chExt cx="356629" cy="435435"/>
            </a:xfrm>
          </p:grpSpPr>
          <p:grpSp>
            <p:nvGrpSpPr>
              <p:cNvPr id="1256" name="Group 1255">
                <a:extLst>
                  <a:ext uri="{FF2B5EF4-FFF2-40B4-BE49-F238E27FC236}">
                    <a16:creationId xmlns:a16="http://schemas.microsoft.com/office/drawing/2014/main" id="{6A05962D-B9B5-E242-906E-B9934A9BAAC7}"/>
                  </a:ext>
                </a:extLst>
              </p:cNvPr>
              <p:cNvGrpSpPr/>
              <p:nvPr/>
            </p:nvGrpSpPr>
            <p:grpSpPr>
              <a:xfrm>
                <a:off x="5654916" y="2899284"/>
                <a:ext cx="139568" cy="121285"/>
                <a:chOff x="6526723" y="3273199"/>
                <a:chExt cx="139568" cy="121285"/>
              </a:xfrm>
            </p:grpSpPr>
            <p:sp>
              <p:nvSpPr>
                <p:cNvPr id="1305" name="Oval 1304">
                  <a:extLst>
                    <a:ext uri="{FF2B5EF4-FFF2-40B4-BE49-F238E27FC236}">
                      <a16:creationId xmlns:a16="http://schemas.microsoft.com/office/drawing/2014/main" id="{873DF506-2B0C-0643-A074-988A11314F58}"/>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06" name="Oval 1305">
                  <a:extLst>
                    <a:ext uri="{FF2B5EF4-FFF2-40B4-BE49-F238E27FC236}">
                      <a16:creationId xmlns:a16="http://schemas.microsoft.com/office/drawing/2014/main" id="{07FDB90F-83D2-444D-8FCB-596409C7024A}"/>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07" name="Oval 1306">
                  <a:extLst>
                    <a:ext uri="{FF2B5EF4-FFF2-40B4-BE49-F238E27FC236}">
                      <a16:creationId xmlns:a16="http://schemas.microsoft.com/office/drawing/2014/main" id="{B4766350-9655-774D-A944-F5BD5767B774}"/>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08" name="Oval 1307">
                  <a:extLst>
                    <a:ext uri="{FF2B5EF4-FFF2-40B4-BE49-F238E27FC236}">
                      <a16:creationId xmlns:a16="http://schemas.microsoft.com/office/drawing/2014/main" id="{5EA7658F-60C4-7E49-B8BB-074B790471DE}"/>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09" name="Oval 1308">
                  <a:extLst>
                    <a:ext uri="{FF2B5EF4-FFF2-40B4-BE49-F238E27FC236}">
                      <a16:creationId xmlns:a16="http://schemas.microsoft.com/office/drawing/2014/main" id="{B1A20927-278C-E848-B28E-70C51E20290E}"/>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10" name="Oval 1309">
                  <a:extLst>
                    <a:ext uri="{FF2B5EF4-FFF2-40B4-BE49-F238E27FC236}">
                      <a16:creationId xmlns:a16="http://schemas.microsoft.com/office/drawing/2014/main" id="{8476D34F-1716-CD4A-B4C5-6518BD8967D1}"/>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11" name="Oval 1310">
                  <a:extLst>
                    <a:ext uri="{FF2B5EF4-FFF2-40B4-BE49-F238E27FC236}">
                      <a16:creationId xmlns:a16="http://schemas.microsoft.com/office/drawing/2014/main" id="{E1869EFF-A2E5-AE42-A6DD-EA4BCF2AED99}"/>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57" name="Group 1256">
                <a:extLst>
                  <a:ext uri="{FF2B5EF4-FFF2-40B4-BE49-F238E27FC236}">
                    <a16:creationId xmlns:a16="http://schemas.microsoft.com/office/drawing/2014/main" id="{C699EF5F-8577-4E4D-9A7A-23F6A8737DC0}"/>
                  </a:ext>
                </a:extLst>
              </p:cNvPr>
              <p:cNvGrpSpPr/>
              <p:nvPr/>
            </p:nvGrpSpPr>
            <p:grpSpPr>
              <a:xfrm>
                <a:off x="5735068" y="2918651"/>
                <a:ext cx="139568" cy="121285"/>
                <a:chOff x="6526723" y="3273199"/>
                <a:chExt cx="139568" cy="121285"/>
              </a:xfrm>
            </p:grpSpPr>
            <p:sp>
              <p:nvSpPr>
                <p:cNvPr id="1298" name="Oval 1297">
                  <a:extLst>
                    <a:ext uri="{FF2B5EF4-FFF2-40B4-BE49-F238E27FC236}">
                      <a16:creationId xmlns:a16="http://schemas.microsoft.com/office/drawing/2014/main" id="{AE4B0CD0-DD3A-3942-9FD6-DAB93F93A3A1}"/>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99" name="Oval 1298">
                  <a:extLst>
                    <a:ext uri="{FF2B5EF4-FFF2-40B4-BE49-F238E27FC236}">
                      <a16:creationId xmlns:a16="http://schemas.microsoft.com/office/drawing/2014/main" id="{4FC54727-B7A6-B646-86EA-B7CCCF1E9804}"/>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00" name="Oval 1299">
                  <a:extLst>
                    <a:ext uri="{FF2B5EF4-FFF2-40B4-BE49-F238E27FC236}">
                      <a16:creationId xmlns:a16="http://schemas.microsoft.com/office/drawing/2014/main" id="{28AC64D2-E5FD-C342-AC97-59976A5AE881}"/>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01" name="Oval 1300">
                  <a:extLst>
                    <a:ext uri="{FF2B5EF4-FFF2-40B4-BE49-F238E27FC236}">
                      <a16:creationId xmlns:a16="http://schemas.microsoft.com/office/drawing/2014/main" id="{62BE633B-ABCB-FE46-B990-E0198AF1C2F5}"/>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02" name="Oval 1301">
                  <a:extLst>
                    <a:ext uri="{FF2B5EF4-FFF2-40B4-BE49-F238E27FC236}">
                      <a16:creationId xmlns:a16="http://schemas.microsoft.com/office/drawing/2014/main" id="{322A3B4A-99DA-8841-87D3-8058A4FAE66E}"/>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03" name="Oval 1302">
                  <a:extLst>
                    <a:ext uri="{FF2B5EF4-FFF2-40B4-BE49-F238E27FC236}">
                      <a16:creationId xmlns:a16="http://schemas.microsoft.com/office/drawing/2014/main" id="{61748DAC-5994-E54A-BA9B-633785193043}"/>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04" name="Oval 1303">
                  <a:extLst>
                    <a:ext uri="{FF2B5EF4-FFF2-40B4-BE49-F238E27FC236}">
                      <a16:creationId xmlns:a16="http://schemas.microsoft.com/office/drawing/2014/main" id="{EB74BF6D-FF60-3D4A-A56D-BF5A8F12CF41}"/>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58" name="Group 1257">
                <a:extLst>
                  <a:ext uri="{FF2B5EF4-FFF2-40B4-BE49-F238E27FC236}">
                    <a16:creationId xmlns:a16="http://schemas.microsoft.com/office/drawing/2014/main" id="{05362D42-F70B-1041-ABCF-59591C12996A}"/>
                  </a:ext>
                </a:extLst>
              </p:cNvPr>
              <p:cNvGrpSpPr/>
              <p:nvPr/>
            </p:nvGrpSpPr>
            <p:grpSpPr>
              <a:xfrm rot="1866802">
                <a:off x="5518007" y="2954365"/>
                <a:ext cx="139568" cy="121285"/>
                <a:chOff x="6526723" y="3273199"/>
                <a:chExt cx="139568" cy="121285"/>
              </a:xfrm>
            </p:grpSpPr>
            <p:sp>
              <p:nvSpPr>
                <p:cNvPr id="1291" name="Oval 1290">
                  <a:extLst>
                    <a:ext uri="{FF2B5EF4-FFF2-40B4-BE49-F238E27FC236}">
                      <a16:creationId xmlns:a16="http://schemas.microsoft.com/office/drawing/2014/main" id="{E116C0A8-8CEB-624E-80DC-B4144F73760F}"/>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92" name="Oval 1291">
                  <a:extLst>
                    <a:ext uri="{FF2B5EF4-FFF2-40B4-BE49-F238E27FC236}">
                      <a16:creationId xmlns:a16="http://schemas.microsoft.com/office/drawing/2014/main" id="{229C0E99-7E0C-E343-9DFC-F5EDF35050B0}"/>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93" name="Oval 1292">
                  <a:extLst>
                    <a:ext uri="{FF2B5EF4-FFF2-40B4-BE49-F238E27FC236}">
                      <a16:creationId xmlns:a16="http://schemas.microsoft.com/office/drawing/2014/main" id="{319FE1AD-A866-9A43-9674-6119EF20A3ED}"/>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94" name="Oval 1293">
                  <a:extLst>
                    <a:ext uri="{FF2B5EF4-FFF2-40B4-BE49-F238E27FC236}">
                      <a16:creationId xmlns:a16="http://schemas.microsoft.com/office/drawing/2014/main" id="{40230CB7-9836-754A-8419-1F1FE21D1F65}"/>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95" name="Oval 1294">
                  <a:extLst>
                    <a:ext uri="{FF2B5EF4-FFF2-40B4-BE49-F238E27FC236}">
                      <a16:creationId xmlns:a16="http://schemas.microsoft.com/office/drawing/2014/main" id="{C4EAB991-BE11-0A45-8A33-31B0F11770C4}"/>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96" name="Oval 1295">
                  <a:extLst>
                    <a:ext uri="{FF2B5EF4-FFF2-40B4-BE49-F238E27FC236}">
                      <a16:creationId xmlns:a16="http://schemas.microsoft.com/office/drawing/2014/main" id="{7DBD2323-1FA3-8E4A-905E-CED574EDC0EE}"/>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97" name="Oval 1296">
                  <a:extLst>
                    <a:ext uri="{FF2B5EF4-FFF2-40B4-BE49-F238E27FC236}">
                      <a16:creationId xmlns:a16="http://schemas.microsoft.com/office/drawing/2014/main" id="{1081F6BD-435B-A94A-A803-5E43E379EAA4}"/>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59" name="Group 1258">
                <a:extLst>
                  <a:ext uri="{FF2B5EF4-FFF2-40B4-BE49-F238E27FC236}">
                    <a16:creationId xmlns:a16="http://schemas.microsoft.com/office/drawing/2014/main" id="{5DDBB5B9-C0C2-0E4F-96B6-F57447FE9900}"/>
                  </a:ext>
                </a:extLst>
              </p:cNvPr>
              <p:cNvGrpSpPr/>
              <p:nvPr/>
            </p:nvGrpSpPr>
            <p:grpSpPr>
              <a:xfrm rot="9822834">
                <a:off x="5707787" y="2780509"/>
                <a:ext cx="139568" cy="121285"/>
                <a:chOff x="6526723" y="3273199"/>
                <a:chExt cx="139568" cy="121285"/>
              </a:xfrm>
            </p:grpSpPr>
            <p:sp>
              <p:nvSpPr>
                <p:cNvPr id="1284" name="Oval 1283">
                  <a:extLst>
                    <a:ext uri="{FF2B5EF4-FFF2-40B4-BE49-F238E27FC236}">
                      <a16:creationId xmlns:a16="http://schemas.microsoft.com/office/drawing/2014/main" id="{67185CDD-5F6F-4E4B-A197-B25C7C793510}"/>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85" name="Oval 1284">
                  <a:extLst>
                    <a:ext uri="{FF2B5EF4-FFF2-40B4-BE49-F238E27FC236}">
                      <a16:creationId xmlns:a16="http://schemas.microsoft.com/office/drawing/2014/main" id="{0526476E-5276-C24B-81EF-23F609C0B9C5}"/>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86" name="Oval 1285">
                  <a:extLst>
                    <a:ext uri="{FF2B5EF4-FFF2-40B4-BE49-F238E27FC236}">
                      <a16:creationId xmlns:a16="http://schemas.microsoft.com/office/drawing/2014/main" id="{6B82B78D-C48A-7E4F-8D54-EAEAFDAF3632}"/>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87" name="Oval 1286">
                  <a:extLst>
                    <a:ext uri="{FF2B5EF4-FFF2-40B4-BE49-F238E27FC236}">
                      <a16:creationId xmlns:a16="http://schemas.microsoft.com/office/drawing/2014/main" id="{86E5F649-94F2-2F4C-8C39-8E606A1F61DB}"/>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88" name="Oval 1287">
                  <a:extLst>
                    <a:ext uri="{FF2B5EF4-FFF2-40B4-BE49-F238E27FC236}">
                      <a16:creationId xmlns:a16="http://schemas.microsoft.com/office/drawing/2014/main" id="{DFFE1C6F-828C-F746-81F3-76620A1F2B1E}"/>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89" name="Oval 1288">
                  <a:extLst>
                    <a:ext uri="{FF2B5EF4-FFF2-40B4-BE49-F238E27FC236}">
                      <a16:creationId xmlns:a16="http://schemas.microsoft.com/office/drawing/2014/main" id="{23017773-7E18-D044-AC2F-2B4B93DB32CF}"/>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90" name="Oval 1289">
                  <a:extLst>
                    <a:ext uri="{FF2B5EF4-FFF2-40B4-BE49-F238E27FC236}">
                      <a16:creationId xmlns:a16="http://schemas.microsoft.com/office/drawing/2014/main" id="{1DCEEBD3-9391-0E42-8FFF-FE19041BB86A}"/>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60" name="Group 1259">
                <a:extLst>
                  <a:ext uri="{FF2B5EF4-FFF2-40B4-BE49-F238E27FC236}">
                    <a16:creationId xmlns:a16="http://schemas.microsoft.com/office/drawing/2014/main" id="{4299962F-2582-874F-B982-F9EA6893D0AB}"/>
                  </a:ext>
                </a:extLst>
              </p:cNvPr>
              <p:cNvGrpSpPr/>
              <p:nvPr/>
            </p:nvGrpSpPr>
            <p:grpSpPr>
              <a:xfrm>
                <a:off x="5569802" y="3048554"/>
                <a:ext cx="139568" cy="121285"/>
                <a:chOff x="6526723" y="3273199"/>
                <a:chExt cx="139568" cy="121285"/>
              </a:xfrm>
            </p:grpSpPr>
            <p:sp>
              <p:nvSpPr>
                <p:cNvPr id="1277" name="Oval 1276">
                  <a:extLst>
                    <a:ext uri="{FF2B5EF4-FFF2-40B4-BE49-F238E27FC236}">
                      <a16:creationId xmlns:a16="http://schemas.microsoft.com/office/drawing/2014/main" id="{A2D699B2-9170-914E-932E-5769153DA71C}"/>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78" name="Oval 1277">
                  <a:extLst>
                    <a:ext uri="{FF2B5EF4-FFF2-40B4-BE49-F238E27FC236}">
                      <a16:creationId xmlns:a16="http://schemas.microsoft.com/office/drawing/2014/main" id="{F9368EE7-E95A-6440-87FE-DDDC73B80B07}"/>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79" name="Oval 1278">
                  <a:extLst>
                    <a:ext uri="{FF2B5EF4-FFF2-40B4-BE49-F238E27FC236}">
                      <a16:creationId xmlns:a16="http://schemas.microsoft.com/office/drawing/2014/main" id="{D2C7B3F7-F910-7642-AC8E-FBE517184B27}"/>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80" name="Oval 1279">
                  <a:extLst>
                    <a:ext uri="{FF2B5EF4-FFF2-40B4-BE49-F238E27FC236}">
                      <a16:creationId xmlns:a16="http://schemas.microsoft.com/office/drawing/2014/main" id="{A3EA4853-83C7-484D-8FEA-0D74C02E1C95}"/>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81" name="Oval 1280">
                  <a:extLst>
                    <a:ext uri="{FF2B5EF4-FFF2-40B4-BE49-F238E27FC236}">
                      <a16:creationId xmlns:a16="http://schemas.microsoft.com/office/drawing/2014/main" id="{54653145-D5FD-F746-A0A4-0CC70D06E508}"/>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82" name="Oval 1281">
                  <a:extLst>
                    <a:ext uri="{FF2B5EF4-FFF2-40B4-BE49-F238E27FC236}">
                      <a16:creationId xmlns:a16="http://schemas.microsoft.com/office/drawing/2014/main" id="{573A7969-0E26-B847-AED7-A5E1A1FAD9F7}"/>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83" name="Oval 1282">
                  <a:extLst>
                    <a:ext uri="{FF2B5EF4-FFF2-40B4-BE49-F238E27FC236}">
                      <a16:creationId xmlns:a16="http://schemas.microsoft.com/office/drawing/2014/main" id="{19084847-6C64-5E45-BFB3-CD69DFBA5715}"/>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61" name="Group 1260">
                <a:extLst>
                  <a:ext uri="{FF2B5EF4-FFF2-40B4-BE49-F238E27FC236}">
                    <a16:creationId xmlns:a16="http://schemas.microsoft.com/office/drawing/2014/main" id="{49A90369-66AC-5141-8D5D-C89C6591CE25}"/>
                  </a:ext>
                </a:extLst>
              </p:cNvPr>
              <p:cNvGrpSpPr/>
              <p:nvPr/>
            </p:nvGrpSpPr>
            <p:grpSpPr>
              <a:xfrm rot="7799596">
                <a:off x="5547370" y="2800044"/>
                <a:ext cx="139568" cy="121285"/>
                <a:chOff x="6526723" y="3273199"/>
                <a:chExt cx="139568" cy="121285"/>
              </a:xfrm>
            </p:grpSpPr>
            <p:sp>
              <p:nvSpPr>
                <p:cNvPr id="1270" name="Oval 1269">
                  <a:extLst>
                    <a:ext uri="{FF2B5EF4-FFF2-40B4-BE49-F238E27FC236}">
                      <a16:creationId xmlns:a16="http://schemas.microsoft.com/office/drawing/2014/main" id="{CE294A44-0A7B-5545-B995-75E731A29D8D}"/>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71" name="Oval 1270">
                  <a:extLst>
                    <a:ext uri="{FF2B5EF4-FFF2-40B4-BE49-F238E27FC236}">
                      <a16:creationId xmlns:a16="http://schemas.microsoft.com/office/drawing/2014/main" id="{B5107082-8A6E-B843-A783-147B1FF6C07C}"/>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72" name="Oval 1271">
                  <a:extLst>
                    <a:ext uri="{FF2B5EF4-FFF2-40B4-BE49-F238E27FC236}">
                      <a16:creationId xmlns:a16="http://schemas.microsoft.com/office/drawing/2014/main" id="{3ABF40AA-5B58-4F44-807E-D3B13319F6DC}"/>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73" name="Oval 1272">
                  <a:extLst>
                    <a:ext uri="{FF2B5EF4-FFF2-40B4-BE49-F238E27FC236}">
                      <a16:creationId xmlns:a16="http://schemas.microsoft.com/office/drawing/2014/main" id="{FA0AEDAA-07E2-9A4F-9A28-4E1DF53144AC}"/>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74" name="Oval 1273">
                  <a:extLst>
                    <a:ext uri="{FF2B5EF4-FFF2-40B4-BE49-F238E27FC236}">
                      <a16:creationId xmlns:a16="http://schemas.microsoft.com/office/drawing/2014/main" id="{432D88D3-C0E5-204B-B823-4B1A02F6AE52}"/>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75" name="Oval 1274">
                  <a:extLst>
                    <a:ext uri="{FF2B5EF4-FFF2-40B4-BE49-F238E27FC236}">
                      <a16:creationId xmlns:a16="http://schemas.microsoft.com/office/drawing/2014/main" id="{003A7FD9-11AE-AD4A-9ECC-2BB297FB9BEE}"/>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76" name="Oval 1275">
                  <a:extLst>
                    <a:ext uri="{FF2B5EF4-FFF2-40B4-BE49-F238E27FC236}">
                      <a16:creationId xmlns:a16="http://schemas.microsoft.com/office/drawing/2014/main" id="{CEC5D24A-367D-E74F-A71C-FA55B63040D8}"/>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262" name="Group 1261">
                <a:extLst>
                  <a:ext uri="{FF2B5EF4-FFF2-40B4-BE49-F238E27FC236}">
                    <a16:creationId xmlns:a16="http://schemas.microsoft.com/office/drawing/2014/main" id="{62738611-6FA3-4B4F-AA41-804EDC5A7390}"/>
                  </a:ext>
                </a:extLst>
              </p:cNvPr>
              <p:cNvGrpSpPr/>
              <p:nvPr/>
            </p:nvGrpSpPr>
            <p:grpSpPr>
              <a:xfrm>
                <a:off x="5681200" y="2734404"/>
                <a:ext cx="139568" cy="121285"/>
                <a:chOff x="6526723" y="3273199"/>
                <a:chExt cx="139568" cy="121285"/>
              </a:xfrm>
            </p:grpSpPr>
            <p:sp>
              <p:nvSpPr>
                <p:cNvPr id="1263" name="Oval 1262">
                  <a:extLst>
                    <a:ext uri="{FF2B5EF4-FFF2-40B4-BE49-F238E27FC236}">
                      <a16:creationId xmlns:a16="http://schemas.microsoft.com/office/drawing/2014/main" id="{66DACF11-FF5E-F841-A785-58D97C00941C}"/>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64" name="Oval 1263">
                  <a:extLst>
                    <a:ext uri="{FF2B5EF4-FFF2-40B4-BE49-F238E27FC236}">
                      <a16:creationId xmlns:a16="http://schemas.microsoft.com/office/drawing/2014/main" id="{0D32DB2A-E7D1-1E40-AD20-70533F19BCEB}"/>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65" name="Oval 1264">
                  <a:extLst>
                    <a:ext uri="{FF2B5EF4-FFF2-40B4-BE49-F238E27FC236}">
                      <a16:creationId xmlns:a16="http://schemas.microsoft.com/office/drawing/2014/main" id="{A967817E-B236-9D4E-90B0-BBC445BC8EB9}"/>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66" name="Oval 1265">
                  <a:extLst>
                    <a:ext uri="{FF2B5EF4-FFF2-40B4-BE49-F238E27FC236}">
                      <a16:creationId xmlns:a16="http://schemas.microsoft.com/office/drawing/2014/main" id="{B7ADF0B3-1A22-0541-97E3-3721CC67EAE3}"/>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67" name="Oval 1266">
                  <a:extLst>
                    <a:ext uri="{FF2B5EF4-FFF2-40B4-BE49-F238E27FC236}">
                      <a16:creationId xmlns:a16="http://schemas.microsoft.com/office/drawing/2014/main" id="{045E53F3-4552-8240-8290-499A06F84B1B}"/>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68" name="Oval 1267">
                  <a:extLst>
                    <a:ext uri="{FF2B5EF4-FFF2-40B4-BE49-F238E27FC236}">
                      <a16:creationId xmlns:a16="http://schemas.microsoft.com/office/drawing/2014/main" id="{7E14EC52-0597-5A4F-B9DF-1AF4CB51C89D}"/>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269" name="Oval 1268">
                  <a:extLst>
                    <a:ext uri="{FF2B5EF4-FFF2-40B4-BE49-F238E27FC236}">
                      <a16:creationId xmlns:a16="http://schemas.microsoft.com/office/drawing/2014/main" id="{D2A47F98-0B64-7745-9BDF-B25075C75A48}"/>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grpSp>
          <p:nvGrpSpPr>
            <p:cNvPr id="1312" name="Group 1311">
              <a:extLst>
                <a:ext uri="{FF2B5EF4-FFF2-40B4-BE49-F238E27FC236}">
                  <a16:creationId xmlns:a16="http://schemas.microsoft.com/office/drawing/2014/main" id="{CF3B6FA5-54A6-5E4E-9B0F-D1A630BC55D6}"/>
                </a:ext>
              </a:extLst>
            </p:cNvPr>
            <p:cNvGrpSpPr/>
            <p:nvPr/>
          </p:nvGrpSpPr>
          <p:grpSpPr>
            <a:xfrm rot="12459676">
              <a:off x="3699253" y="4746575"/>
              <a:ext cx="703576" cy="877936"/>
              <a:chOff x="5518007" y="2734404"/>
              <a:chExt cx="356629" cy="435435"/>
            </a:xfrm>
          </p:grpSpPr>
          <p:grpSp>
            <p:nvGrpSpPr>
              <p:cNvPr id="1313" name="Group 1312">
                <a:extLst>
                  <a:ext uri="{FF2B5EF4-FFF2-40B4-BE49-F238E27FC236}">
                    <a16:creationId xmlns:a16="http://schemas.microsoft.com/office/drawing/2014/main" id="{34F01A11-72CB-8E44-A12A-3FB933CF823A}"/>
                  </a:ext>
                </a:extLst>
              </p:cNvPr>
              <p:cNvGrpSpPr/>
              <p:nvPr/>
            </p:nvGrpSpPr>
            <p:grpSpPr>
              <a:xfrm>
                <a:off x="5654916" y="2899284"/>
                <a:ext cx="139568" cy="121285"/>
                <a:chOff x="6526723" y="3273199"/>
                <a:chExt cx="139568" cy="121285"/>
              </a:xfrm>
            </p:grpSpPr>
            <p:sp>
              <p:nvSpPr>
                <p:cNvPr id="1362" name="Oval 1361">
                  <a:extLst>
                    <a:ext uri="{FF2B5EF4-FFF2-40B4-BE49-F238E27FC236}">
                      <a16:creationId xmlns:a16="http://schemas.microsoft.com/office/drawing/2014/main" id="{734A0279-583E-E04F-A504-AE501825073A}"/>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63" name="Oval 1362">
                  <a:extLst>
                    <a:ext uri="{FF2B5EF4-FFF2-40B4-BE49-F238E27FC236}">
                      <a16:creationId xmlns:a16="http://schemas.microsoft.com/office/drawing/2014/main" id="{5754A76B-F22B-F643-ABF9-00D0D411A872}"/>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64" name="Oval 1363">
                  <a:extLst>
                    <a:ext uri="{FF2B5EF4-FFF2-40B4-BE49-F238E27FC236}">
                      <a16:creationId xmlns:a16="http://schemas.microsoft.com/office/drawing/2014/main" id="{5EAF8064-B635-BE47-8916-E523C3C27EF0}"/>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65" name="Oval 1364">
                  <a:extLst>
                    <a:ext uri="{FF2B5EF4-FFF2-40B4-BE49-F238E27FC236}">
                      <a16:creationId xmlns:a16="http://schemas.microsoft.com/office/drawing/2014/main" id="{7B442CFB-2F16-A145-99AA-0D2D88AA7A7B}"/>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66" name="Oval 1365">
                  <a:extLst>
                    <a:ext uri="{FF2B5EF4-FFF2-40B4-BE49-F238E27FC236}">
                      <a16:creationId xmlns:a16="http://schemas.microsoft.com/office/drawing/2014/main" id="{CABBDA70-B8F1-0640-805F-CCADB21972D9}"/>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67" name="Oval 1366">
                  <a:extLst>
                    <a:ext uri="{FF2B5EF4-FFF2-40B4-BE49-F238E27FC236}">
                      <a16:creationId xmlns:a16="http://schemas.microsoft.com/office/drawing/2014/main" id="{C2E050B9-DA66-8145-96B8-7C2568C12AC0}"/>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68" name="Oval 1367">
                  <a:extLst>
                    <a:ext uri="{FF2B5EF4-FFF2-40B4-BE49-F238E27FC236}">
                      <a16:creationId xmlns:a16="http://schemas.microsoft.com/office/drawing/2014/main" id="{D50B8433-2F17-1249-8244-6D3C82C3012A}"/>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14" name="Group 1313">
                <a:extLst>
                  <a:ext uri="{FF2B5EF4-FFF2-40B4-BE49-F238E27FC236}">
                    <a16:creationId xmlns:a16="http://schemas.microsoft.com/office/drawing/2014/main" id="{7DA31CFB-0C7C-A144-8F38-739181043A82}"/>
                  </a:ext>
                </a:extLst>
              </p:cNvPr>
              <p:cNvGrpSpPr/>
              <p:nvPr/>
            </p:nvGrpSpPr>
            <p:grpSpPr>
              <a:xfrm>
                <a:off x="5735068" y="2918651"/>
                <a:ext cx="139568" cy="121285"/>
                <a:chOff x="6526723" y="3273199"/>
                <a:chExt cx="139568" cy="121285"/>
              </a:xfrm>
            </p:grpSpPr>
            <p:sp>
              <p:nvSpPr>
                <p:cNvPr id="1355" name="Oval 1354">
                  <a:extLst>
                    <a:ext uri="{FF2B5EF4-FFF2-40B4-BE49-F238E27FC236}">
                      <a16:creationId xmlns:a16="http://schemas.microsoft.com/office/drawing/2014/main" id="{C2BF5667-D81D-8446-90E1-3D0FA53004EA}"/>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56" name="Oval 1355">
                  <a:extLst>
                    <a:ext uri="{FF2B5EF4-FFF2-40B4-BE49-F238E27FC236}">
                      <a16:creationId xmlns:a16="http://schemas.microsoft.com/office/drawing/2014/main" id="{4AEE8692-762F-E140-9C6A-B52BD7B6D28B}"/>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57" name="Oval 1356">
                  <a:extLst>
                    <a:ext uri="{FF2B5EF4-FFF2-40B4-BE49-F238E27FC236}">
                      <a16:creationId xmlns:a16="http://schemas.microsoft.com/office/drawing/2014/main" id="{E4E51389-6D6D-A048-B9BA-1B4EC36C6878}"/>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58" name="Oval 1357">
                  <a:extLst>
                    <a:ext uri="{FF2B5EF4-FFF2-40B4-BE49-F238E27FC236}">
                      <a16:creationId xmlns:a16="http://schemas.microsoft.com/office/drawing/2014/main" id="{D9705A71-8FCB-CB4F-B6FF-5785951AC44B}"/>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59" name="Oval 1358">
                  <a:extLst>
                    <a:ext uri="{FF2B5EF4-FFF2-40B4-BE49-F238E27FC236}">
                      <a16:creationId xmlns:a16="http://schemas.microsoft.com/office/drawing/2014/main" id="{0FB249FC-7DF2-AA4A-A291-8D2A2CD1250D}"/>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60" name="Oval 1359">
                  <a:extLst>
                    <a:ext uri="{FF2B5EF4-FFF2-40B4-BE49-F238E27FC236}">
                      <a16:creationId xmlns:a16="http://schemas.microsoft.com/office/drawing/2014/main" id="{100CFB27-FF95-3C47-A811-D1341846EE85}"/>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61" name="Oval 1360">
                  <a:extLst>
                    <a:ext uri="{FF2B5EF4-FFF2-40B4-BE49-F238E27FC236}">
                      <a16:creationId xmlns:a16="http://schemas.microsoft.com/office/drawing/2014/main" id="{FEA3800A-3D2F-9946-B74D-C2E2B03DE7ED}"/>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15" name="Group 1314">
                <a:extLst>
                  <a:ext uri="{FF2B5EF4-FFF2-40B4-BE49-F238E27FC236}">
                    <a16:creationId xmlns:a16="http://schemas.microsoft.com/office/drawing/2014/main" id="{5CC79454-B891-3F4E-8936-B223FF39BD76}"/>
                  </a:ext>
                </a:extLst>
              </p:cNvPr>
              <p:cNvGrpSpPr/>
              <p:nvPr/>
            </p:nvGrpSpPr>
            <p:grpSpPr>
              <a:xfrm rot="1866802">
                <a:off x="5518007" y="2954365"/>
                <a:ext cx="139568" cy="121285"/>
                <a:chOff x="6526723" y="3273199"/>
                <a:chExt cx="139568" cy="121285"/>
              </a:xfrm>
            </p:grpSpPr>
            <p:sp>
              <p:nvSpPr>
                <p:cNvPr id="1348" name="Oval 1347">
                  <a:extLst>
                    <a:ext uri="{FF2B5EF4-FFF2-40B4-BE49-F238E27FC236}">
                      <a16:creationId xmlns:a16="http://schemas.microsoft.com/office/drawing/2014/main" id="{CE302888-AFB9-7442-A692-9151C8349FD3}"/>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49" name="Oval 1348">
                  <a:extLst>
                    <a:ext uri="{FF2B5EF4-FFF2-40B4-BE49-F238E27FC236}">
                      <a16:creationId xmlns:a16="http://schemas.microsoft.com/office/drawing/2014/main" id="{8FAD6D70-514C-0341-9350-14EF1BBFA025}"/>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50" name="Oval 1349">
                  <a:extLst>
                    <a:ext uri="{FF2B5EF4-FFF2-40B4-BE49-F238E27FC236}">
                      <a16:creationId xmlns:a16="http://schemas.microsoft.com/office/drawing/2014/main" id="{E8AD470B-7CAF-8F46-A736-2548ABFDAB4E}"/>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51" name="Oval 1350">
                  <a:extLst>
                    <a:ext uri="{FF2B5EF4-FFF2-40B4-BE49-F238E27FC236}">
                      <a16:creationId xmlns:a16="http://schemas.microsoft.com/office/drawing/2014/main" id="{11B801C6-8300-634F-83AC-954075E69919}"/>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52" name="Oval 1351">
                  <a:extLst>
                    <a:ext uri="{FF2B5EF4-FFF2-40B4-BE49-F238E27FC236}">
                      <a16:creationId xmlns:a16="http://schemas.microsoft.com/office/drawing/2014/main" id="{CB099073-A72F-A94A-B6E6-6E9FD0B13B36}"/>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53" name="Oval 1352">
                  <a:extLst>
                    <a:ext uri="{FF2B5EF4-FFF2-40B4-BE49-F238E27FC236}">
                      <a16:creationId xmlns:a16="http://schemas.microsoft.com/office/drawing/2014/main" id="{B3773F70-E464-4247-BE94-3A62FD5B24BE}"/>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54" name="Oval 1353">
                  <a:extLst>
                    <a:ext uri="{FF2B5EF4-FFF2-40B4-BE49-F238E27FC236}">
                      <a16:creationId xmlns:a16="http://schemas.microsoft.com/office/drawing/2014/main" id="{22D25DC9-06B9-9248-99D2-E6B2579D8C09}"/>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16" name="Group 1315">
                <a:extLst>
                  <a:ext uri="{FF2B5EF4-FFF2-40B4-BE49-F238E27FC236}">
                    <a16:creationId xmlns:a16="http://schemas.microsoft.com/office/drawing/2014/main" id="{57D34B99-26A6-B742-AD08-192B10DF6859}"/>
                  </a:ext>
                </a:extLst>
              </p:cNvPr>
              <p:cNvGrpSpPr/>
              <p:nvPr/>
            </p:nvGrpSpPr>
            <p:grpSpPr>
              <a:xfrm rot="9822834">
                <a:off x="5707787" y="2780509"/>
                <a:ext cx="139568" cy="121285"/>
                <a:chOff x="6526723" y="3273199"/>
                <a:chExt cx="139568" cy="121285"/>
              </a:xfrm>
            </p:grpSpPr>
            <p:sp>
              <p:nvSpPr>
                <p:cNvPr id="1341" name="Oval 1340">
                  <a:extLst>
                    <a:ext uri="{FF2B5EF4-FFF2-40B4-BE49-F238E27FC236}">
                      <a16:creationId xmlns:a16="http://schemas.microsoft.com/office/drawing/2014/main" id="{A543E241-CA0D-804D-889A-07BBA9EA3530}"/>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42" name="Oval 1341">
                  <a:extLst>
                    <a:ext uri="{FF2B5EF4-FFF2-40B4-BE49-F238E27FC236}">
                      <a16:creationId xmlns:a16="http://schemas.microsoft.com/office/drawing/2014/main" id="{4A350314-5301-3D42-BFC6-F8A8112D6BF0}"/>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43" name="Oval 1342">
                  <a:extLst>
                    <a:ext uri="{FF2B5EF4-FFF2-40B4-BE49-F238E27FC236}">
                      <a16:creationId xmlns:a16="http://schemas.microsoft.com/office/drawing/2014/main" id="{5CFD2AF1-1C58-394D-9AC9-8BE51B7A7B1E}"/>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44" name="Oval 1343">
                  <a:extLst>
                    <a:ext uri="{FF2B5EF4-FFF2-40B4-BE49-F238E27FC236}">
                      <a16:creationId xmlns:a16="http://schemas.microsoft.com/office/drawing/2014/main" id="{97F61070-8453-4F42-8631-ED91790795D6}"/>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45" name="Oval 1344">
                  <a:extLst>
                    <a:ext uri="{FF2B5EF4-FFF2-40B4-BE49-F238E27FC236}">
                      <a16:creationId xmlns:a16="http://schemas.microsoft.com/office/drawing/2014/main" id="{0784C72F-96AC-8E4E-A786-579C4AD7369D}"/>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46" name="Oval 1345">
                  <a:extLst>
                    <a:ext uri="{FF2B5EF4-FFF2-40B4-BE49-F238E27FC236}">
                      <a16:creationId xmlns:a16="http://schemas.microsoft.com/office/drawing/2014/main" id="{EEE08D63-78F4-5E45-A890-CF248D052880}"/>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47" name="Oval 1346">
                  <a:extLst>
                    <a:ext uri="{FF2B5EF4-FFF2-40B4-BE49-F238E27FC236}">
                      <a16:creationId xmlns:a16="http://schemas.microsoft.com/office/drawing/2014/main" id="{6A2A996B-32B8-8C4D-88BF-83951AAC52F2}"/>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17" name="Group 1316">
                <a:extLst>
                  <a:ext uri="{FF2B5EF4-FFF2-40B4-BE49-F238E27FC236}">
                    <a16:creationId xmlns:a16="http://schemas.microsoft.com/office/drawing/2014/main" id="{56C4B4BD-BCA7-C940-8ABE-66562F988267}"/>
                  </a:ext>
                </a:extLst>
              </p:cNvPr>
              <p:cNvGrpSpPr/>
              <p:nvPr/>
            </p:nvGrpSpPr>
            <p:grpSpPr>
              <a:xfrm>
                <a:off x="5569802" y="3048554"/>
                <a:ext cx="139568" cy="121285"/>
                <a:chOff x="6526723" y="3273199"/>
                <a:chExt cx="139568" cy="121285"/>
              </a:xfrm>
            </p:grpSpPr>
            <p:sp>
              <p:nvSpPr>
                <p:cNvPr id="1334" name="Oval 1333">
                  <a:extLst>
                    <a:ext uri="{FF2B5EF4-FFF2-40B4-BE49-F238E27FC236}">
                      <a16:creationId xmlns:a16="http://schemas.microsoft.com/office/drawing/2014/main" id="{9A10004A-0D34-C74F-91D2-64CDF147B658}"/>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35" name="Oval 1334">
                  <a:extLst>
                    <a:ext uri="{FF2B5EF4-FFF2-40B4-BE49-F238E27FC236}">
                      <a16:creationId xmlns:a16="http://schemas.microsoft.com/office/drawing/2014/main" id="{0A8DA491-BD0D-2945-B898-C7DA215DE7F9}"/>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36" name="Oval 1335">
                  <a:extLst>
                    <a:ext uri="{FF2B5EF4-FFF2-40B4-BE49-F238E27FC236}">
                      <a16:creationId xmlns:a16="http://schemas.microsoft.com/office/drawing/2014/main" id="{0B9ECDE1-6686-A146-A1A6-8D97B5DA10EC}"/>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37" name="Oval 1336">
                  <a:extLst>
                    <a:ext uri="{FF2B5EF4-FFF2-40B4-BE49-F238E27FC236}">
                      <a16:creationId xmlns:a16="http://schemas.microsoft.com/office/drawing/2014/main" id="{E49FE7B5-CA86-3940-A540-ED93B7530A77}"/>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38" name="Oval 1337">
                  <a:extLst>
                    <a:ext uri="{FF2B5EF4-FFF2-40B4-BE49-F238E27FC236}">
                      <a16:creationId xmlns:a16="http://schemas.microsoft.com/office/drawing/2014/main" id="{04D6EFFF-0680-2A43-BED8-38E62711F8F4}"/>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39" name="Oval 1338">
                  <a:extLst>
                    <a:ext uri="{FF2B5EF4-FFF2-40B4-BE49-F238E27FC236}">
                      <a16:creationId xmlns:a16="http://schemas.microsoft.com/office/drawing/2014/main" id="{28B1F987-C709-074F-8F01-BD5CAC2A8EF9}"/>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40" name="Oval 1339">
                  <a:extLst>
                    <a:ext uri="{FF2B5EF4-FFF2-40B4-BE49-F238E27FC236}">
                      <a16:creationId xmlns:a16="http://schemas.microsoft.com/office/drawing/2014/main" id="{7550D22A-BAEB-E343-8941-EB89C8B2A76A}"/>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18" name="Group 1317">
                <a:extLst>
                  <a:ext uri="{FF2B5EF4-FFF2-40B4-BE49-F238E27FC236}">
                    <a16:creationId xmlns:a16="http://schemas.microsoft.com/office/drawing/2014/main" id="{E7259EC9-BAC9-5E44-9003-9E05B494FB14}"/>
                  </a:ext>
                </a:extLst>
              </p:cNvPr>
              <p:cNvGrpSpPr/>
              <p:nvPr/>
            </p:nvGrpSpPr>
            <p:grpSpPr>
              <a:xfrm rot="7799596">
                <a:off x="5547370" y="2800044"/>
                <a:ext cx="139568" cy="121285"/>
                <a:chOff x="6526723" y="3273199"/>
                <a:chExt cx="139568" cy="121285"/>
              </a:xfrm>
            </p:grpSpPr>
            <p:sp>
              <p:nvSpPr>
                <p:cNvPr id="1327" name="Oval 1326">
                  <a:extLst>
                    <a:ext uri="{FF2B5EF4-FFF2-40B4-BE49-F238E27FC236}">
                      <a16:creationId xmlns:a16="http://schemas.microsoft.com/office/drawing/2014/main" id="{7D502AA7-7CFB-4240-8483-F94288803C3E}"/>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28" name="Oval 1327">
                  <a:extLst>
                    <a:ext uri="{FF2B5EF4-FFF2-40B4-BE49-F238E27FC236}">
                      <a16:creationId xmlns:a16="http://schemas.microsoft.com/office/drawing/2014/main" id="{A54F21D1-84EF-F143-872C-9F49B382ECCE}"/>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29" name="Oval 1328">
                  <a:extLst>
                    <a:ext uri="{FF2B5EF4-FFF2-40B4-BE49-F238E27FC236}">
                      <a16:creationId xmlns:a16="http://schemas.microsoft.com/office/drawing/2014/main" id="{F9288BD4-911C-074F-BDEF-A3986C583F22}"/>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30" name="Oval 1329">
                  <a:extLst>
                    <a:ext uri="{FF2B5EF4-FFF2-40B4-BE49-F238E27FC236}">
                      <a16:creationId xmlns:a16="http://schemas.microsoft.com/office/drawing/2014/main" id="{E235BAA7-65E2-F443-9C0D-A6A4284A3969}"/>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31" name="Oval 1330">
                  <a:extLst>
                    <a:ext uri="{FF2B5EF4-FFF2-40B4-BE49-F238E27FC236}">
                      <a16:creationId xmlns:a16="http://schemas.microsoft.com/office/drawing/2014/main" id="{334F5B0D-D72C-F948-8430-69B335427E3A}"/>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32" name="Oval 1331">
                  <a:extLst>
                    <a:ext uri="{FF2B5EF4-FFF2-40B4-BE49-F238E27FC236}">
                      <a16:creationId xmlns:a16="http://schemas.microsoft.com/office/drawing/2014/main" id="{AB9423A5-EDA6-1745-8E18-71588735BE71}"/>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33" name="Oval 1332">
                  <a:extLst>
                    <a:ext uri="{FF2B5EF4-FFF2-40B4-BE49-F238E27FC236}">
                      <a16:creationId xmlns:a16="http://schemas.microsoft.com/office/drawing/2014/main" id="{46E9906D-BE6D-074A-944C-22E886BD8C6E}"/>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19" name="Group 1318">
                <a:extLst>
                  <a:ext uri="{FF2B5EF4-FFF2-40B4-BE49-F238E27FC236}">
                    <a16:creationId xmlns:a16="http://schemas.microsoft.com/office/drawing/2014/main" id="{57559AA8-C572-6A4A-81D6-C17EB63AC007}"/>
                  </a:ext>
                </a:extLst>
              </p:cNvPr>
              <p:cNvGrpSpPr/>
              <p:nvPr/>
            </p:nvGrpSpPr>
            <p:grpSpPr>
              <a:xfrm>
                <a:off x="5681200" y="2734404"/>
                <a:ext cx="139568" cy="121285"/>
                <a:chOff x="6526723" y="3273199"/>
                <a:chExt cx="139568" cy="121285"/>
              </a:xfrm>
            </p:grpSpPr>
            <p:sp>
              <p:nvSpPr>
                <p:cNvPr id="1320" name="Oval 1319">
                  <a:extLst>
                    <a:ext uri="{FF2B5EF4-FFF2-40B4-BE49-F238E27FC236}">
                      <a16:creationId xmlns:a16="http://schemas.microsoft.com/office/drawing/2014/main" id="{071B834E-2701-B34A-A3DB-761A0A9F9C37}"/>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21" name="Oval 1320">
                  <a:extLst>
                    <a:ext uri="{FF2B5EF4-FFF2-40B4-BE49-F238E27FC236}">
                      <a16:creationId xmlns:a16="http://schemas.microsoft.com/office/drawing/2014/main" id="{6EBF4F36-BAE8-3D48-851E-E79A9ACCCF16}"/>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22" name="Oval 1321">
                  <a:extLst>
                    <a:ext uri="{FF2B5EF4-FFF2-40B4-BE49-F238E27FC236}">
                      <a16:creationId xmlns:a16="http://schemas.microsoft.com/office/drawing/2014/main" id="{F77413A5-97F4-7C44-B269-1A4571430DC2}"/>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23" name="Oval 1322">
                  <a:extLst>
                    <a:ext uri="{FF2B5EF4-FFF2-40B4-BE49-F238E27FC236}">
                      <a16:creationId xmlns:a16="http://schemas.microsoft.com/office/drawing/2014/main" id="{D7BFB6F4-C22F-1541-8CEA-6E3497018B55}"/>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24" name="Oval 1323">
                  <a:extLst>
                    <a:ext uri="{FF2B5EF4-FFF2-40B4-BE49-F238E27FC236}">
                      <a16:creationId xmlns:a16="http://schemas.microsoft.com/office/drawing/2014/main" id="{034C3562-1BA5-3A47-B743-611862DE9E9C}"/>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25" name="Oval 1324">
                  <a:extLst>
                    <a:ext uri="{FF2B5EF4-FFF2-40B4-BE49-F238E27FC236}">
                      <a16:creationId xmlns:a16="http://schemas.microsoft.com/office/drawing/2014/main" id="{C4EB153F-5D9E-1D45-B222-8E3989539B63}"/>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26" name="Oval 1325">
                  <a:extLst>
                    <a:ext uri="{FF2B5EF4-FFF2-40B4-BE49-F238E27FC236}">
                      <a16:creationId xmlns:a16="http://schemas.microsoft.com/office/drawing/2014/main" id="{6D321619-607E-F348-9B88-83C354BFAA6A}"/>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grpSp>
          <p:nvGrpSpPr>
            <p:cNvPr id="1369" name="Group 1368">
              <a:extLst>
                <a:ext uri="{FF2B5EF4-FFF2-40B4-BE49-F238E27FC236}">
                  <a16:creationId xmlns:a16="http://schemas.microsoft.com/office/drawing/2014/main" id="{D4581A07-7B29-2E49-A86B-43532DDBC475}"/>
                </a:ext>
              </a:extLst>
            </p:cNvPr>
            <p:cNvGrpSpPr/>
            <p:nvPr/>
          </p:nvGrpSpPr>
          <p:grpSpPr>
            <a:xfrm rot="12986720">
              <a:off x="3064000" y="5363077"/>
              <a:ext cx="703576" cy="877936"/>
              <a:chOff x="5518007" y="2734404"/>
              <a:chExt cx="356629" cy="435435"/>
            </a:xfrm>
          </p:grpSpPr>
          <p:grpSp>
            <p:nvGrpSpPr>
              <p:cNvPr id="1370" name="Group 1369">
                <a:extLst>
                  <a:ext uri="{FF2B5EF4-FFF2-40B4-BE49-F238E27FC236}">
                    <a16:creationId xmlns:a16="http://schemas.microsoft.com/office/drawing/2014/main" id="{B68B7AF6-798E-0E4F-9963-2A44120A7B88}"/>
                  </a:ext>
                </a:extLst>
              </p:cNvPr>
              <p:cNvGrpSpPr/>
              <p:nvPr/>
            </p:nvGrpSpPr>
            <p:grpSpPr>
              <a:xfrm>
                <a:off x="5654916" y="2899284"/>
                <a:ext cx="139568" cy="121285"/>
                <a:chOff x="6526723" y="3273199"/>
                <a:chExt cx="139568" cy="121285"/>
              </a:xfrm>
            </p:grpSpPr>
            <p:sp>
              <p:nvSpPr>
                <p:cNvPr id="1419" name="Oval 1418">
                  <a:extLst>
                    <a:ext uri="{FF2B5EF4-FFF2-40B4-BE49-F238E27FC236}">
                      <a16:creationId xmlns:a16="http://schemas.microsoft.com/office/drawing/2014/main" id="{30D983B4-F6C2-8440-8724-AD95633D6842}"/>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20" name="Oval 1419">
                  <a:extLst>
                    <a:ext uri="{FF2B5EF4-FFF2-40B4-BE49-F238E27FC236}">
                      <a16:creationId xmlns:a16="http://schemas.microsoft.com/office/drawing/2014/main" id="{1A6984A7-333B-544F-8088-3F492B8C4C71}"/>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21" name="Oval 1420">
                  <a:extLst>
                    <a:ext uri="{FF2B5EF4-FFF2-40B4-BE49-F238E27FC236}">
                      <a16:creationId xmlns:a16="http://schemas.microsoft.com/office/drawing/2014/main" id="{2CC633BE-F7C4-B543-BFA3-F9CFEC1D9E74}"/>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22" name="Oval 1421">
                  <a:extLst>
                    <a:ext uri="{FF2B5EF4-FFF2-40B4-BE49-F238E27FC236}">
                      <a16:creationId xmlns:a16="http://schemas.microsoft.com/office/drawing/2014/main" id="{11FCB507-5C7C-5447-9292-90F7BC0E6B02}"/>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23" name="Oval 1422">
                  <a:extLst>
                    <a:ext uri="{FF2B5EF4-FFF2-40B4-BE49-F238E27FC236}">
                      <a16:creationId xmlns:a16="http://schemas.microsoft.com/office/drawing/2014/main" id="{9B703418-FE0D-D249-A48E-2C64E90694D3}"/>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24" name="Oval 1423">
                  <a:extLst>
                    <a:ext uri="{FF2B5EF4-FFF2-40B4-BE49-F238E27FC236}">
                      <a16:creationId xmlns:a16="http://schemas.microsoft.com/office/drawing/2014/main" id="{ECE4380B-7583-9C4F-B496-3FEB7595EC79}"/>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25" name="Oval 1424">
                  <a:extLst>
                    <a:ext uri="{FF2B5EF4-FFF2-40B4-BE49-F238E27FC236}">
                      <a16:creationId xmlns:a16="http://schemas.microsoft.com/office/drawing/2014/main" id="{C1C39BDF-E2A5-6840-9D0F-2D18194B27F0}"/>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71" name="Group 1370">
                <a:extLst>
                  <a:ext uri="{FF2B5EF4-FFF2-40B4-BE49-F238E27FC236}">
                    <a16:creationId xmlns:a16="http://schemas.microsoft.com/office/drawing/2014/main" id="{A7EC6EA7-3AB7-3641-84B3-96B9579C012F}"/>
                  </a:ext>
                </a:extLst>
              </p:cNvPr>
              <p:cNvGrpSpPr/>
              <p:nvPr/>
            </p:nvGrpSpPr>
            <p:grpSpPr>
              <a:xfrm>
                <a:off x="5735068" y="2918651"/>
                <a:ext cx="139568" cy="121285"/>
                <a:chOff x="6526723" y="3273199"/>
                <a:chExt cx="139568" cy="121285"/>
              </a:xfrm>
            </p:grpSpPr>
            <p:sp>
              <p:nvSpPr>
                <p:cNvPr id="1412" name="Oval 1411">
                  <a:extLst>
                    <a:ext uri="{FF2B5EF4-FFF2-40B4-BE49-F238E27FC236}">
                      <a16:creationId xmlns:a16="http://schemas.microsoft.com/office/drawing/2014/main" id="{A41D00FA-A5EC-CE43-9E6B-3BB5FE5A852C}"/>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13" name="Oval 1412">
                  <a:extLst>
                    <a:ext uri="{FF2B5EF4-FFF2-40B4-BE49-F238E27FC236}">
                      <a16:creationId xmlns:a16="http://schemas.microsoft.com/office/drawing/2014/main" id="{84ED237D-7A13-8247-95AD-EB874D412332}"/>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14" name="Oval 1413">
                  <a:extLst>
                    <a:ext uri="{FF2B5EF4-FFF2-40B4-BE49-F238E27FC236}">
                      <a16:creationId xmlns:a16="http://schemas.microsoft.com/office/drawing/2014/main" id="{3D470B0A-0A3D-1948-B3AA-CC9FA754442F}"/>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15" name="Oval 1414">
                  <a:extLst>
                    <a:ext uri="{FF2B5EF4-FFF2-40B4-BE49-F238E27FC236}">
                      <a16:creationId xmlns:a16="http://schemas.microsoft.com/office/drawing/2014/main" id="{15FAB8CD-E147-054C-B7B4-6BE300F71064}"/>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16" name="Oval 1415">
                  <a:extLst>
                    <a:ext uri="{FF2B5EF4-FFF2-40B4-BE49-F238E27FC236}">
                      <a16:creationId xmlns:a16="http://schemas.microsoft.com/office/drawing/2014/main" id="{EB4CB741-9F53-D048-BB9E-F92DE8C5D3B5}"/>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17" name="Oval 1416">
                  <a:extLst>
                    <a:ext uri="{FF2B5EF4-FFF2-40B4-BE49-F238E27FC236}">
                      <a16:creationId xmlns:a16="http://schemas.microsoft.com/office/drawing/2014/main" id="{DF0FC615-C3F1-E94B-A86E-3F2AA1B0169B}"/>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18" name="Oval 1417">
                  <a:extLst>
                    <a:ext uri="{FF2B5EF4-FFF2-40B4-BE49-F238E27FC236}">
                      <a16:creationId xmlns:a16="http://schemas.microsoft.com/office/drawing/2014/main" id="{81250CB6-4561-9A48-8913-5F35E145AAED}"/>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72" name="Group 1371">
                <a:extLst>
                  <a:ext uri="{FF2B5EF4-FFF2-40B4-BE49-F238E27FC236}">
                    <a16:creationId xmlns:a16="http://schemas.microsoft.com/office/drawing/2014/main" id="{3010390E-DA15-F54D-984E-44E0B65EC032}"/>
                  </a:ext>
                </a:extLst>
              </p:cNvPr>
              <p:cNvGrpSpPr/>
              <p:nvPr/>
            </p:nvGrpSpPr>
            <p:grpSpPr>
              <a:xfrm rot="1866802">
                <a:off x="5518007" y="2954365"/>
                <a:ext cx="139568" cy="121285"/>
                <a:chOff x="6526723" y="3273199"/>
                <a:chExt cx="139568" cy="121285"/>
              </a:xfrm>
            </p:grpSpPr>
            <p:sp>
              <p:nvSpPr>
                <p:cNvPr id="1405" name="Oval 1404">
                  <a:extLst>
                    <a:ext uri="{FF2B5EF4-FFF2-40B4-BE49-F238E27FC236}">
                      <a16:creationId xmlns:a16="http://schemas.microsoft.com/office/drawing/2014/main" id="{6B64D7F8-B743-1E48-8DBC-12A2AC33E98D}"/>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06" name="Oval 1405">
                  <a:extLst>
                    <a:ext uri="{FF2B5EF4-FFF2-40B4-BE49-F238E27FC236}">
                      <a16:creationId xmlns:a16="http://schemas.microsoft.com/office/drawing/2014/main" id="{9B34311E-8302-8A4E-956B-6AC2F9318096}"/>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07" name="Oval 1406">
                  <a:extLst>
                    <a:ext uri="{FF2B5EF4-FFF2-40B4-BE49-F238E27FC236}">
                      <a16:creationId xmlns:a16="http://schemas.microsoft.com/office/drawing/2014/main" id="{198D0E53-2BBC-5E42-B263-C9FFC1D9109B}"/>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08" name="Oval 1407">
                  <a:extLst>
                    <a:ext uri="{FF2B5EF4-FFF2-40B4-BE49-F238E27FC236}">
                      <a16:creationId xmlns:a16="http://schemas.microsoft.com/office/drawing/2014/main" id="{22E37ABA-8FBC-2940-A763-9F1F9F1E952C}"/>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09" name="Oval 1408">
                  <a:extLst>
                    <a:ext uri="{FF2B5EF4-FFF2-40B4-BE49-F238E27FC236}">
                      <a16:creationId xmlns:a16="http://schemas.microsoft.com/office/drawing/2014/main" id="{9107D397-80DA-8F41-A7D0-527542361BE4}"/>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10" name="Oval 1409">
                  <a:extLst>
                    <a:ext uri="{FF2B5EF4-FFF2-40B4-BE49-F238E27FC236}">
                      <a16:creationId xmlns:a16="http://schemas.microsoft.com/office/drawing/2014/main" id="{4A8DE9CE-63B4-8F4C-821F-B6BEF9AC0983}"/>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11" name="Oval 1410">
                  <a:extLst>
                    <a:ext uri="{FF2B5EF4-FFF2-40B4-BE49-F238E27FC236}">
                      <a16:creationId xmlns:a16="http://schemas.microsoft.com/office/drawing/2014/main" id="{C3BA7146-1B81-E94F-A672-9BC3630559B4}"/>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73" name="Group 1372">
                <a:extLst>
                  <a:ext uri="{FF2B5EF4-FFF2-40B4-BE49-F238E27FC236}">
                    <a16:creationId xmlns:a16="http://schemas.microsoft.com/office/drawing/2014/main" id="{793F8404-19CA-3B46-AD39-A88F07CD82FB}"/>
                  </a:ext>
                </a:extLst>
              </p:cNvPr>
              <p:cNvGrpSpPr/>
              <p:nvPr/>
            </p:nvGrpSpPr>
            <p:grpSpPr>
              <a:xfrm rot="9822834">
                <a:off x="5707787" y="2780509"/>
                <a:ext cx="139568" cy="121285"/>
                <a:chOff x="6526723" y="3273199"/>
                <a:chExt cx="139568" cy="121285"/>
              </a:xfrm>
            </p:grpSpPr>
            <p:sp>
              <p:nvSpPr>
                <p:cNvPr id="1398" name="Oval 1397">
                  <a:extLst>
                    <a:ext uri="{FF2B5EF4-FFF2-40B4-BE49-F238E27FC236}">
                      <a16:creationId xmlns:a16="http://schemas.microsoft.com/office/drawing/2014/main" id="{59375541-DE81-A64C-A045-0DE7CA59975B}"/>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99" name="Oval 1398">
                  <a:extLst>
                    <a:ext uri="{FF2B5EF4-FFF2-40B4-BE49-F238E27FC236}">
                      <a16:creationId xmlns:a16="http://schemas.microsoft.com/office/drawing/2014/main" id="{F15E2E97-272C-9B4C-8B4F-88E038E2A2F3}"/>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00" name="Oval 1399">
                  <a:extLst>
                    <a:ext uri="{FF2B5EF4-FFF2-40B4-BE49-F238E27FC236}">
                      <a16:creationId xmlns:a16="http://schemas.microsoft.com/office/drawing/2014/main" id="{681247F4-0C88-B74F-9440-6FE914C62E03}"/>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01" name="Oval 1400">
                  <a:extLst>
                    <a:ext uri="{FF2B5EF4-FFF2-40B4-BE49-F238E27FC236}">
                      <a16:creationId xmlns:a16="http://schemas.microsoft.com/office/drawing/2014/main" id="{DEE366DE-A0A9-D242-888B-8F08D3D55301}"/>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02" name="Oval 1401">
                  <a:extLst>
                    <a:ext uri="{FF2B5EF4-FFF2-40B4-BE49-F238E27FC236}">
                      <a16:creationId xmlns:a16="http://schemas.microsoft.com/office/drawing/2014/main" id="{961A8B0D-79B3-734C-A229-4B61A58A4E54}"/>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03" name="Oval 1402">
                  <a:extLst>
                    <a:ext uri="{FF2B5EF4-FFF2-40B4-BE49-F238E27FC236}">
                      <a16:creationId xmlns:a16="http://schemas.microsoft.com/office/drawing/2014/main" id="{9770EC4C-F000-E14A-8449-795D274E8E8B}"/>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04" name="Oval 1403">
                  <a:extLst>
                    <a:ext uri="{FF2B5EF4-FFF2-40B4-BE49-F238E27FC236}">
                      <a16:creationId xmlns:a16="http://schemas.microsoft.com/office/drawing/2014/main" id="{19D155EC-9787-5E40-8A86-5CE726DCB754}"/>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74" name="Group 1373">
                <a:extLst>
                  <a:ext uri="{FF2B5EF4-FFF2-40B4-BE49-F238E27FC236}">
                    <a16:creationId xmlns:a16="http://schemas.microsoft.com/office/drawing/2014/main" id="{3D55A272-396B-504A-8B66-CA991324C15A}"/>
                  </a:ext>
                </a:extLst>
              </p:cNvPr>
              <p:cNvGrpSpPr/>
              <p:nvPr/>
            </p:nvGrpSpPr>
            <p:grpSpPr>
              <a:xfrm>
                <a:off x="5569802" y="3048554"/>
                <a:ext cx="139568" cy="121285"/>
                <a:chOff x="6526723" y="3273199"/>
                <a:chExt cx="139568" cy="121285"/>
              </a:xfrm>
            </p:grpSpPr>
            <p:sp>
              <p:nvSpPr>
                <p:cNvPr id="1391" name="Oval 1390">
                  <a:extLst>
                    <a:ext uri="{FF2B5EF4-FFF2-40B4-BE49-F238E27FC236}">
                      <a16:creationId xmlns:a16="http://schemas.microsoft.com/office/drawing/2014/main" id="{A73D6E4A-AB61-EF4E-9353-8F10EBEF04BC}"/>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92" name="Oval 1391">
                  <a:extLst>
                    <a:ext uri="{FF2B5EF4-FFF2-40B4-BE49-F238E27FC236}">
                      <a16:creationId xmlns:a16="http://schemas.microsoft.com/office/drawing/2014/main" id="{F86D4C26-83A2-884C-87FC-E4226D58DF7E}"/>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93" name="Oval 1392">
                  <a:extLst>
                    <a:ext uri="{FF2B5EF4-FFF2-40B4-BE49-F238E27FC236}">
                      <a16:creationId xmlns:a16="http://schemas.microsoft.com/office/drawing/2014/main" id="{CF1FFFD1-2B0E-F04D-AC8E-544AF742CDCB}"/>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94" name="Oval 1393">
                  <a:extLst>
                    <a:ext uri="{FF2B5EF4-FFF2-40B4-BE49-F238E27FC236}">
                      <a16:creationId xmlns:a16="http://schemas.microsoft.com/office/drawing/2014/main" id="{C49A8B5C-9AE9-6E4B-8995-4AD2E2EB877A}"/>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95" name="Oval 1394">
                  <a:extLst>
                    <a:ext uri="{FF2B5EF4-FFF2-40B4-BE49-F238E27FC236}">
                      <a16:creationId xmlns:a16="http://schemas.microsoft.com/office/drawing/2014/main" id="{BE2B6A1A-69EE-C04E-95ED-7D856ED9C161}"/>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96" name="Oval 1395">
                  <a:extLst>
                    <a:ext uri="{FF2B5EF4-FFF2-40B4-BE49-F238E27FC236}">
                      <a16:creationId xmlns:a16="http://schemas.microsoft.com/office/drawing/2014/main" id="{B9D771E4-C6B1-9349-BACC-07F4A63CD9B6}"/>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97" name="Oval 1396">
                  <a:extLst>
                    <a:ext uri="{FF2B5EF4-FFF2-40B4-BE49-F238E27FC236}">
                      <a16:creationId xmlns:a16="http://schemas.microsoft.com/office/drawing/2014/main" id="{C4466282-B56C-9146-87A8-C2E9FF5558C9}"/>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75" name="Group 1374">
                <a:extLst>
                  <a:ext uri="{FF2B5EF4-FFF2-40B4-BE49-F238E27FC236}">
                    <a16:creationId xmlns:a16="http://schemas.microsoft.com/office/drawing/2014/main" id="{C7A19BB8-5B50-F54E-B15C-63AA91011AFA}"/>
                  </a:ext>
                </a:extLst>
              </p:cNvPr>
              <p:cNvGrpSpPr/>
              <p:nvPr/>
            </p:nvGrpSpPr>
            <p:grpSpPr>
              <a:xfrm rot="7799596">
                <a:off x="5547370" y="2800044"/>
                <a:ext cx="139568" cy="121285"/>
                <a:chOff x="6526723" y="3273199"/>
                <a:chExt cx="139568" cy="121285"/>
              </a:xfrm>
            </p:grpSpPr>
            <p:sp>
              <p:nvSpPr>
                <p:cNvPr id="1384" name="Oval 1383">
                  <a:extLst>
                    <a:ext uri="{FF2B5EF4-FFF2-40B4-BE49-F238E27FC236}">
                      <a16:creationId xmlns:a16="http://schemas.microsoft.com/office/drawing/2014/main" id="{5DB3216A-CAE6-D14C-9411-9220E8894E08}"/>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85" name="Oval 1384">
                  <a:extLst>
                    <a:ext uri="{FF2B5EF4-FFF2-40B4-BE49-F238E27FC236}">
                      <a16:creationId xmlns:a16="http://schemas.microsoft.com/office/drawing/2014/main" id="{8BFBA899-8445-5C41-848C-9CAAFD6D73B9}"/>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86" name="Oval 1385">
                  <a:extLst>
                    <a:ext uri="{FF2B5EF4-FFF2-40B4-BE49-F238E27FC236}">
                      <a16:creationId xmlns:a16="http://schemas.microsoft.com/office/drawing/2014/main" id="{7AF7B6FA-CA90-A94A-888B-4B522CCAB738}"/>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87" name="Oval 1386">
                  <a:extLst>
                    <a:ext uri="{FF2B5EF4-FFF2-40B4-BE49-F238E27FC236}">
                      <a16:creationId xmlns:a16="http://schemas.microsoft.com/office/drawing/2014/main" id="{7B1EBE0B-26F6-A841-8D93-9E304DC776C7}"/>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88" name="Oval 1387">
                  <a:extLst>
                    <a:ext uri="{FF2B5EF4-FFF2-40B4-BE49-F238E27FC236}">
                      <a16:creationId xmlns:a16="http://schemas.microsoft.com/office/drawing/2014/main" id="{89EFA6C7-4589-B94B-8451-8E444FFBE46C}"/>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89" name="Oval 1388">
                  <a:extLst>
                    <a:ext uri="{FF2B5EF4-FFF2-40B4-BE49-F238E27FC236}">
                      <a16:creationId xmlns:a16="http://schemas.microsoft.com/office/drawing/2014/main" id="{7DDFD742-34CD-DA4B-A5CE-02A4B50752FB}"/>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90" name="Oval 1389">
                  <a:extLst>
                    <a:ext uri="{FF2B5EF4-FFF2-40B4-BE49-F238E27FC236}">
                      <a16:creationId xmlns:a16="http://schemas.microsoft.com/office/drawing/2014/main" id="{61A56841-FF30-3142-9C59-DF86E44C13C1}"/>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376" name="Group 1375">
                <a:extLst>
                  <a:ext uri="{FF2B5EF4-FFF2-40B4-BE49-F238E27FC236}">
                    <a16:creationId xmlns:a16="http://schemas.microsoft.com/office/drawing/2014/main" id="{9C973DC5-C911-6A47-B581-F9DC26564751}"/>
                  </a:ext>
                </a:extLst>
              </p:cNvPr>
              <p:cNvGrpSpPr/>
              <p:nvPr/>
            </p:nvGrpSpPr>
            <p:grpSpPr>
              <a:xfrm>
                <a:off x="5681200" y="2734404"/>
                <a:ext cx="139568" cy="121285"/>
                <a:chOff x="6526723" y="3273199"/>
                <a:chExt cx="139568" cy="121285"/>
              </a:xfrm>
            </p:grpSpPr>
            <p:sp>
              <p:nvSpPr>
                <p:cNvPr id="1377" name="Oval 1376">
                  <a:extLst>
                    <a:ext uri="{FF2B5EF4-FFF2-40B4-BE49-F238E27FC236}">
                      <a16:creationId xmlns:a16="http://schemas.microsoft.com/office/drawing/2014/main" id="{FE515B2B-B8D8-DE46-AED0-8DDBB14B8B5D}"/>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78" name="Oval 1377">
                  <a:extLst>
                    <a:ext uri="{FF2B5EF4-FFF2-40B4-BE49-F238E27FC236}">
                      <a16:creationId xmlns:a16="http://schemas.microsoft.com/office/drawing/2014/main" id="{4DF255E2-335F-6D45-B778-CBA68D758319}"/>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79" name="Oval 1378">
                  <a:extLst>
                    <a:ext uri="{FF2B5EF4-FFF2-40B4-BE49-F238E27FC236}">
                      <a16:creationId xmlns:a16="http://schemas.microsoft.com/office/drawing/2014/main" id="{EAA64A0F-17FD-7D4B-BB73-4028FC4D8023}"/>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80" name="Oval 1379">
                  <a:extLst>
                    <a:ext uri="{FF2B5EF4-FFF2-40B4-BE49-F238E27FC236}">
                      <a16:creationId xmlns:a16="http://schemas.microsoft.com/office/drawing/2014/main" id="{F928B300-7D0B-4F46-AB54-2E0A947F3F1F}"/>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81" name="Oval 1380">
                  <a:extLst>
                    <a:ext uri="{FF2B5EF4-FFF2-40B4-BE49-F238E27FC236}">
                      <a16:creationId xmlns:a16="http://schemas.microsoft.com/office/drawing/2014/main" id="{323D5AFB-2CC2-9645-A416-19ABBC7E601B}"/>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82" name="Oval 1381">
                  <a:extLst>
                    <a:ext uri="{FF2B5EF4-FFF2-40B4-BE49-F238E27FC236}">
                      <a16:creationId xmlns:a16="http://schemas.microsoft.com/office/drawing/2014/main" id="{5BC6D487-B7AE-6345-AADF-4DBFCC217B04}"/>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383" name="Oval 1382">
                  <a:extLst>
                    <a:ext uri="{FF2B5EF4-FFF2-40B4-BE49-F238E27FC236}">
                      <a16:creationId xmlns:a16="http://schemas.microsoft.com/office/drawing/2014/main" id="{68A18C77-D429-A34F-90A1-789D202AB586}"/>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grpSp>
          <p:nvGrpSpPr>
            <p:cNvPr id="1426" name="Group 1425">
              <a:extLst>
                <a:ext uri="{FF2B5EF4-FFF2-40B4-BE49-F238E27FC236}">
                  <a16:creationId xmlns:a16="http://schemas.microsoft.com/office/drawing/2014/main" id="{9711CFC1-1EFE-B34E-A0EF-4DF7F76AFBF8}"/>
                </a:ext>
              </a:extLst>
            </p:cNvPr>
            <p:cNvGrpSpPr/>
            <p:nvPr/>
          </p:nvGrpSpPr>
          <p:grpSpPr>
            <a:xfrm>
              <a:off x="3357005" y="5332909"/>
              <a:ext cx="275347" cy="244538"/>
              <a:chOff x="6526723" y="3273199"/>
              <a:chExt cx="139568" cy="121285"/>
            </a:xfrm>
          </p:grpSpPr>
          <p:sp>
            <p:nvSpPr>
              <p:cNvPr id="1427" name="Oval 1426">
                <a:extLst>
                  <a:ext uri="{FF2B5EF4-FFF2-40B4-BE49-F238E27FC236}">
                    <a16:creationId xmlns:a16="http://schemas.microsoft.com/office/drawing/2014/main" id="{BA1E445E-72B9-464A-8D74-AFD76F9C3C16}"/>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28" name="Oval 1427">
                <a:extLst>
                  <a:ext uri="{FF2B5EF4-FFF2-40B4-BE49-F238E27FC236}">
                    <a16:creationId xmlns:a16="http://schemas.microsoft.com/office/drawing/2014/main" id="{B3520DE0-679C-E744-ABAE-FF7C610C2BF7}"/>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29" name="Oval 1428">
                <a:extLst>
                  <a:ext uri="{FF2B5EF4-FFF2-40B4-BE49-F238E27FC236}">
                    <a16:creationId xmlns:a16="http://schemas.microsoft.com/office/drawing/2014/main" id="{0DAD6F4D-2418-0341-943B-AD2CF281B97D}"/>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30" name="Oval 1429">
                <a:extLst>
                  <a:ext uri="{FF2B5EF4-FFF2-40B4-BE49-F238E27FC236}">
                    <a16:creationId xmlns:a16="http://schemas.microsoft.com/office/drawing/2014/main" id="{F13CDB8F-2CE6-4647-A8F8-656D25F83CE5}"/>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31" name="Oval 1430">
                <a:extLst>
                  <a:ext uri="{FF2B5EF4-FFF2-40B4-BE49-F238E27FC236}">
                    <a16:creationId xmlns:a16="http://schemas.microsoft.com/office/drawing/2014/main" id="{3B973586-69A7-4248-8298-37CA0414AE55}"/>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32" name="Oval 1431">
                <a:extLst>
                  <a:ext uri="{FF2B5EF4-FFF2-40B4-BE49-F238E27FC236}">
                    <a16:creationId xmlns:a16="http://schemas.microsoft.com/office/drawing/2014/main" id="{821EA6A4-55E1-9D4E-8A15-1E1F070D57F3}"/>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33" name="Oval 1432">
                <a:extLst>
                  <a:ext uri="{FF2B5EF4-FFF2-40B4-BE49-F238E27FC236}">
                    <a16:creationId xmlns:a16="http://schemas.microsoft.com/office/drawing/2014/main" id="{21107FF0-02D5-E341-B955-A554B8017D13}"/>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434" name="Group 1433">
              <a:extLst>
                <a:ext uri="{FF2B5EF4-FFF2-40B4-BE49-F238E27FC236}">
                  <a16:creationId xmlns:a16="http://schemas.microsoft.com/office/drawing/2014/main" id="{40DDAAAB-87DC-B74E-97E0-E3E9F4774980}"/>
                </a:ext>
              </a:extLst>
            </p:cNvPr>
            <p:cNvGrpSpPr/>
            <p:nvPr/>
          </p:nvGrpSpPr>
          <p:grpSpPr>
            <a:xfrm rot="14544036">
              <a:off x="3008262" y="6059927"/>
              <a:ext cx="281401" cy="239277"/>
              <a:chOff x="6526723" y="3273199"/>
              <a:chExt cx="139568" cy="121285"/>
            </a:xfrm>
          </p:grpSpPr>
          <p:sp>
            <p:nvSpPr>
              <p:cNvPr id="1435" name="Oval 1434">
                <a:extLst>
                  <a:ext uri="{FF2B5EF4-FFF2-40B4-BE49-F238E27FC236}">
                    <a16:creationId xmlns:a16="http://schemas.microsoft.com/office/drawing/2014/main" id="{31C086F3-B5B3-9743-9831-57521480EB7F}"/>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36" name="Oval 1435">
                <a:extLst>
                  <a:ext uri="{FF2B5EF4-FFF2-40B4-BE49-F238E27FC236}">
                    <a16:creationId xmlns:a16="http://schemas.microsoft.com/office/drawing/2014/main" id="{675E59C4-5893-9E4D-A555-0843D881B031}"/>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37" name="Oval 1436">
                <a:extLst>
                  <a:ext uri="{FF2B5EF4-FFF2-40B4-BE49-F238E27FC236}">
                    <a16:creationId xmlns:a16="http://schemas.microsoft.com/office/drawing/2014/main" id="{3521FB45-F2E5-0C48-B951-2AF2493A9A72}"/>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38" name="Oval 1437">
                <a:extLst>
                  <a:ext uri="{FF2B5EF4-FFF2-40B4-BE49-F238E27FC236}">
                    <a16:creationId xmlns:a16="http://schemas.microsoft.com/office/drawing/2014/main" id="{A80B97C8-E0C7-0A49-A0E1-B7DF00DE31ED}"/>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39" name="Oval 1438">
                <a:extLst>
                  <a:ext uri="{FF2B5EF4-FFF2-40B4-BE49-F238E27FC236}">
                    <a16:creationId xmlns:a16="http://schemas.microsoft.com/office/drawing/2014/main" id="{37847F40-4BE4-B54F-9CBD-FEF9069E8CAE}"/>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40" name="Oval 1439">
                <a:extLst>
                  <a:ext uri="{FF2B5EF4-FFF2-40B4-BE49-F238E27FC236}">
                    <a16:creationId xmlns:a16="http://schemas.microsoft.com/office/drawing/2014/main" id="{4CE2C12E-F7D4-B14B-8168-AC0694E9FAF3}"/>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41" name="Oval 1440">
                <a:extLst>
                  <a:ext uri="{FF2B5EF4-FFF2-40B4-BE49-F238E27FC236}">
                    <a16:creationId xmlns:a16="http://schemas.microsoft.com/office/drawing/2014/main" id="{4D8450B0-D8A2-B747-B176-095672738B0D}"/>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442" name="Group 1441">
              <a:extLst>
                <a:ext uri="{FF2B5EF4-FFF2-40B4-BE49-F238E27FC236}">
                  <a16:creationId xmlns:a16="http://schemas.microsoft.com/office/drawing/2014/main" id="{030CA7AD-8BF3-5B4B-8730-39ABDA81BDD7}"/>
                </a:ext>
              </a:extLst>
            </p:cNvPr>
            <p:cNvGrpSpPr/>
            <p:nvPr/>
          </p:nvGrpSpPr>
          <p:grpSpPr>
            <a:xfrm rot="20571907">
              <a:off x="4001101" y="2908669"/>
              <a:ext cx="703576" cy="877936"/>
              <a:chOff x="5518007" y="2734404"/>
              <a:chExt cx="356629" cy="435435"/>
            </a:xfrm>
          </p:grpSpPr>
          <p:grpSp>
            <p:nvGrpSpPr>
              <p:cNvPr id="1443" name="Group 1442">
                <a:extLst>
                  <a:ext uri="{FF2B5EF4-FFF2-40B4-BE49-F238E27FC236}">
                    <a16:creationId xmlns:a16="http://schemas.microsoft.com/office/drawing/2014/main" id="{60BDA28C-BC57-6A42-85AF-87032D7D77D2}"/>
                  </a:ext>
                </a:extLst>
              </p:cNvPr>
              <p:cNvGrpSpPr/>
              <p:nvPr/>
            </p:nvGrpSpPr>
            <p:grpSpPr>
              <a:xfrm>
                <a:off x="5654916" y="2899284"/>
                <a:ext cx="139568" cy="121285"/>
                <a:chOff x="6526723" y="3273199"/>
                <a:chExt cx="139568" cy="121285"/>
              </a:xfrm>
            </p:grpSpPr>
            <p:sp>
              <p:nvSpPr>
                <p:cNvPr id="1492" name="Oval 1491">
                  <a:extLst>
                    <a:ext uri="{FF2B5EF4-FFF2-40B4-BE49-F238E27FC236}">
                      <a16:creationId xmlns:a16="http://schemas.microsoft.com/office/drawing/2014/main" id="{901B2998-5110-BC40-893C-09FCCA374FC3}"/>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93" name="Oval 1492">
                  <a:extLst>
                    <a:ext uri="{FF2B5EF4-FFF2-40B4-BE49-F238E27FC236}">
                      <a16:creationId xmlns:a16="http://schemas.microsoft.com/office/drawing/2014/main" id="{D197AC2D-3CA6-154A-AC3D-0CCC1BC54CFE}"/>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94" name="Oval 1493">
                  <a:extLst>
                    <a:ext uri="{FF2B5EF4-FFF2-40B4-BE49-F238E27FC236}">
                      <a16:creationId xmlns:a16="http://schemas.microsoft.com/office/drawing/2014/main" id="{A1542D81-4F7F-0A4E-82E3-86B57788CA8E}"/>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95" name="Oval 1494">
                  <a:extLst>
                    <a:ext uri="{FF2B5EF4-FFF2-40B4-BE49-F238E27FC236}">
                      <a16:creationId xmlns:a16="http://schemas.microsoft.com/office/drawing/2014/main" id="{FB425E08-9DB8-EA4E-922C-AE7FE17A564F}"/>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96" name="Oval 1495">
                  <a:extLst>
                    <a:ext uri="{FF2B5EF4-FFF2-40B4-BE49-F238E27FC236}">
                      <a16:creationId xmlns:a16="http://schemas.microsoft.com/office/drawing/2014/main" id="{761D58F9-ABE9-6B4D-BF96-3047C1CEB974}"/>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97" name="Oval 1496">
                  <a:extLst>
                    <a:ext uri="{FF2B5EF4-FFF2-40B4-BE49-F238E27FC236}">
                      <a16:creationId xmlns:a16="http://schemas.microsoft.com/office/drawing/2014/main" id="{72052728-0448-C94F-B118-09F209646DF2}"/>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98" name="Oval 1497">
                  <a:extLst>
                    <a:ext uri="{FF2B5EF4-FFF2-40B4-BE49-F238E27FC236}">
                      <a16:creationId xmlns:a16="http://schemas.microsoft.com/office/drawing/2014/main" id="{C87D0CF2-892C-8845-9FDE-8132CC4055EF}"/>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444" name="Group 1443">
                <a:extLst>
                  <a:ext uri="{FF2B5EF4-FFF2-40B4-BE49-F238E27FC236}">
                    <a16:creationId xmlns:a16="http://schemas.microsoft.com/office/drawing/2014/main" id="{8EF8A498-8ABE-C24C-95ED-A6691570CBFB}"/>
                  </a:ext>
                </a:extLst>
              </p:cNvPr>
              <p:cNvGrpSpPr/>
              <p:nvPr/>
            </p:nvGrpSpPr>
            <p:grpSpPr>
              <a:xfrm>
                <a:off x="5735068" y="2918651"/>
                <a:ext cx="139568" cy="121285"/>
                <a:chOff x="6526723" y="3273199"/>
                <a:chExt cx="139568" cy="121285"/>
              </a:xfrm>
            </p:grpSpPr>
            <p:sp>
              <p:nvSpPr>
                <p:cNvPr id="1485" name="Oval 1484">
                  <a:extLst>
                    <a:ext uri="{FF2B5EF4-FFF2-40B4-BE49-F238E27FC236}">
                      <a16:creationId xmlns:a16="http://schemas.microsoft.com/office/drawing/2014/main" id="{BBB06614-432D-7B41-AF07-34C346330F87}"/>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86" name="Oval 1485">
                  <a:extLst>
                    <a:ext uri="{FF2B5EF4-FFF2-40B4-BE49-F238E27FC236}">
                      <a16:creationId xmlns:a16="http://schemas.microsoft.com/office/drawing/2014/main" id="{18898B83-371F-564C-95B7-94E96EC5C0AE}"/>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87" name="Oval 1486">
                  <a:extLst>
                    <a:ext uri="{FF2B5EF4-FFF2-40B4-BE49-F238E27FC236}">
                      <a16:creationId xmlns:a16="http://schemas.microsoft.com/office/drawing/2014/main" id="{574E47C2-85A9-8347-9017-3D07E3831986}"/>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88" name="Oval 1487">
                  <a:extLst>
                    <a:ext uri="{FF2B5EF4-FFF2-40B4-BE49-F238E27FC236}">
                      <a16:creationId xmlns:a16="http://schemas.microsoft.com/office/drawing/2014/main" id="{DCCE6E76-3720-6246-9F1C-D916B340D64A}"/>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89" name="Oval 1488">
                  <a:extLst>
                    <a:ext uri="{FF2B5EF4-FFF2-40B4-BE49-F238E27FC236}">
                      <a16:creationId xmlns:a16="http://schemas.microsoft.com/office/drawing/2014/main" id="{FACD6075-C510-4A4D-B22E-40481623B9CE}"/>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90" name="Oval 1489">
                  <a:extLst>
                    <a:ext uri="{FF2B5EF4-FFF2-40B4-BE49-F238E27FC236}">
                      <a16:creationId xmlns:a16="http://schemas.microsoft.com/office/drawing/2014/main" id="{F3CEE428-0915-D940-9DCE-A0324446F517}"/>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91" name="Oval 1490">
                  <a:extLst>
                    <a:ext uri="{FF2B5EF4-FFF2-40B4-BE49-F238E27FC236}">
                      <a16:creationId xmlns:a16="http://schemas.microsoft.com/office/drawing/2014/main" id="{1F4B7125-FAD3-FF4F-9A2B-41C9B42BCFE6}"/>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445" name="Group 1444">
                <a:extLst>
                  <a:ext uri="{FF2B5EF4-FFF2-40B4-BE49-F238E27FC236}">
                    <a16:creationId xmlns:a16="http://schemas.microsoft.com/office/drawing/2014/main" id="{69493E4C-CD83-9C4A-BB5B-0E43E6B017D8}"/>
                  </a:ext>
                </a:extLst>
              </p:cNvPr>
              <p:cNvGrpSpPr/>
              <p:nvPr/>
            </p:nvGrpSpPr>
            <p:grpSpPr>
              <a:xfrm rot="1866802">
                <a:off x="5518007" y="2954365"/>
                <a:ext cx="139568" cy="121285"/>
                <a:chOff x="6526723" y="3273199"/>
                <a:chExt cx="139568" cy="121285"/>
              </a:xfrm>
            </p:grpSpPr>
            <p:sp>
              <p:nvSpPr>
                <p:cNvPr id="1478" name="Oval 1477">
                  <a:extLst>
                    <a:ext uri="{FF2B5EF4-FFF2-40B4-BE49-F238E27FC236}">
                      <a16:creationId xmlns:a16="http://schemas.microsoft.com/office/drawing/2014/main" id="{0573EEA9-9ADD-0649-B2AC-84AB75AF17EB}"/>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79" name="Oval 1478">
                  <a:extLst>
                    <a:ext uri="{FF2B5EF4-FFF2-40B4-BE49-F238E27FC236}">
                      <a16:creationId xmlns:a16="http://schemas.microsoft.com/office/drawing/2014/main" id="{CE9EBF45-07D6-BF43-B0F6-E444B60B8A27}"/>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80" name="Oval 1479">
                  <a:extLst>
                    <a:ext uri="{FF2B5EF4-FFF2-40B4-BE49-F238E27FC236}">
                      <a16:creationId xmlns:a16="http://schemas.microsoft.com/office/drawing/2014/main" id="{C8AA5DE9-6B10-6C42-8820-27C81A9D0E7B}"/>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81" name="Oval 1480">
                  <a:extLst>
                    <a:ext uri="{FF2B5EF4-FFF2-40B4-BE49-F238E27FC236}">
                      <a16:creationId xmlns:a16="http://schemas.microsoft.com/office/drawing/2014/main" id="{E6D7DF1A-86E9-834F-B86C-5303AC7DC8B7}"/>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82" name="Oval 1481">
                  <a:extLst>
                    <a:ext uri="{FF2B5EF4-FFF2-40B4-BE49-F238E27FC236}">
                      <a16:creationId xmlns:a16="http://schemas.microsoft.com/office/drawing/2014/main" id="{00F9C504-2620-504F-9696-E5A888814E04}"/>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83" name="Oval 1482">
                  <a:extLst>
                    <a:ext uri="{FF2B5EF4-FFF2-40B4-BE49-F238E27FC236}">
                      <a16:creationId xmlns:a16="http://schemas.microsoft.com/office/drawing/2014/main" id="{4BEC1933-D097-3647-90CD-6C0030194AF3}"/>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84" name="Oval 1483">
                  <a:extLst>
                    <a:ext uri="{FF2B5EF4-FFF2-40B4-BE49-F238E27FC236}">
                      <a16:creationId xmlns:a16="http://schemas.microsoft.com/office/drawing/2014/main" id="{EF341A29-7BB7-044C-AF52-7278731E80F9}"/>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446" name="Group 1445">
                <a:extLst>
                  <a:ext uri="{FF2B5EF4-FFF2-40B4-BE49-F238E27FC236}">
                    <a16:creationId xmlns:a16="http://schemas.microsoft.com/office/drawing/2014/main" id="{96BE7641-A32F-354F-B721-35EB778B876A}"/>
                  </a:ext>
                </a:extLst>
              </p:cNvPr>
              <p:cNvGrpSpPr/>
              <p:nvPr/>
            </p:nvGrpSpPr>
            <p:grpSpPr>
              <a:xfrm rot="9822834">
                <a:off x="5707787" y="2780509"/>
                <a:ext cx="139568" cy="121285"/>
                <a:chOff x="6526723" y="3273199"/>
                <a:chExt cx="139568" cy="121285"/>
              </a:xfrm>
            </p:grpSpPr>
            <p:sp>
              <p:nvSpPr>
                <p:cNvPr id="1471" name="Oval 1470">
                  <a:extLst>
                    <a:ext uri="{FF2B5EF4-FFF2-40B4-BE49-F238E27FC236}">
                      <a16:creationId xmlns:a16="http://schemas.microsoft.com/office/drawing/2014/main" id="{4706D4D0-3BC3-A645-B8BB-6BE815BF53E0}"/>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72" name="Oval 1471">
                  <a:extLst>
                    <a:ext uri="{FF2B5EF4-FFF2-40B4-BE49-F238E27FC236}">
                      <a16:creationId xmlns:a16="http://schemas.microsoft.com/office/drawing/2014/main" id="{720B3271-60C7-4341-A103-47BC3509462B}"/>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73" name="Oval 1472">
                  <a:extLst>
                    <a:ext uri="{FF2B5EF4-FFF2-40B4-BE49-F238E27FC236}">
                      <a16:creationId xmlns:a16="http://schemas.microsoft.com/office/drawing/2014/main" id="{51E83D6C-54A2-644B-93F9-5922EF615751}"/>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74" name="Oval 1473">
                  <a:extLst>
                    <a:ext uri="{FF2B5EF4-FFF2-40B4-BE49-F238E27FC236}">
                      <a16:creationId xmlns:a16="http://schemas.microsoft.com/office/drawing/2014/main" id="{A57A4BB8-C396-0846-A682-8C417A2D27BE}"/>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75" name="Oval 1474">
                  <a:extLst>
                    <a:ext uri="{FF2B5EF4-FFF2-40B4-BE49-F238E27FC236}">
                      <a16:creationId xmlns:a16="http://schemas.microsoft.com/office/drawing/2014/main" id="{0F466832-837B-C74F-804D-F89824E55A10}"/>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76" name="Oval 1475">
                  <a:extLst>
                    <a:ext uri="{FF2B5EF4-FFF2-40B4-BE49-F238E27FC236}">
                      <a16:creationId xmlns:a16="http://schemas.microsoft.com/office/drawing/2014/main" id="{CCB87E6C-0B0C-6E4B-939B-1AB8AF14517B}"/>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77" name="Oval 1476">
                  <a:extLst>
                    <a:ext uri="{FF2B5EF4-FFF2-40B4-BE49-F238E27FC236}">
                      <a16:creationId xmlns:a16="http://schemas.microsoft.com/office/drawing/2014/main" id="{D024DCC2-8209-5C4E-AB48-D738FF73D932}"/>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447" name="Group 1446">
                <a:extLst>
                  <a:ext uri="{FF2B5EF4-FFF2-40B4-BE49-F238E27FC236}">
                    <a16:creationId xmlns:a16="http://schemas.microsoft.com/office/drawing/2014/main" id="{A7624152-793B-CE4B-9C6B-42BD90B9C30C}"/>
                  </a:ext>
                </a:extLst>
              </p:cNvPr>
              <p:cNvGrpSpPr/>
              <p:nvPr/>
            </p:nvGrpSpPr>
            <p:grpSpPr>
              <a:xfrm>
                <a:off x="5569802" y="3048554"/>
                <a:ext cx="139568" cy="121285"/>
                <a:chOff x="6526723" y="3273199"/>
                <a:chExt cx="139568" cy="121285"/>
              </a:xfrm>
            </p:grpSpPr>
            <p:sp>
              <p:nvSpPr>
                <p:cNvPr id="1464" name="Oval 1463">
                  <a:extLst>
                    <a:ext uri="{FF2B5EF4-FFF2-40B4-BE49-F238E27FC236}">
                      <a16:creationId xmlns:a16="http://schemas.microsoft.com/office/drawing/2014/main" id="{9F75AF78-B4BA-BE41-849C-299A5485D4E1}"/>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65" name="Oval 1464">
                  <a:extLst>
                    <a:ext uri="{FF2B5EF4-FFF2-40B4-BE49-F238E27FC236}">
                      <a16:creationId xmlns:a16="http://schemas.microsoft.com/office/drawing/2014/main" id="{12B50AD4-79DA-5F43-AEE9-2F4F55571729}"/>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66" name="Oval 1465">
                  <a:extLst>
                    <a:ext uri="{FF2B5EF4-FFF2-40B4-BE49-F238E27FC236}">
                      <a16:creationId xmlns:a16="http://schemas.microsoft.com/office/drawing/2014/main" id="{8DA596EC-379D-8D40-A852-BFFC4AB8C263}"/>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67" name="Oval 1466">
                  <a:extLst>
                    <a:ext uri="{FF2B5EF4-FFF2-40B4-BE49-F238E27FC236}">
                      <a16:creationId xmlns:a16="http://schemas.microsoft.com/office/drawing/2014/main" id="{F1A481C1-3307-C545-B19B-2A974A7B7C58}"/>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68" name="Oval 1467">
                  <a:extLst>
                    <a:ext uri="{FF2B5EF4-FFF2-40B4-BE49-F238E27FC236}">
                      <a16:creationId xmlns:a16="http://schemas.microsoft.com/office/drawing/2014/main" id="{2B2EF371-DD8D-814C-9E49-8A6CCF91ADDE}"/>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69" name="Oval 1468">
                  <a:extLst>
                    <a:ext uri="{FF2B5EF4-FFF2-40B4-BE49-F238E27FC236}">
                      <a16:creationId xmlns:a16="http://schemas.microsoft.com/office/drawing/2014/main" id="{48B8E9EE-F5E8-CD46-8914-5CAA2C1F56DE}"/>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70" name="Oval 1469">
                  <a:extLst>
                    <a:ext uri="{FF2B5EF4-FFF2-40B4-BE49-F238E27FC236}">
                      <a16:creationId xmlns:a16="http://schemas.microsoft.com/office/drawing/2014/main" id="{FBE6C924-C049-644B-B316-544307FDF91E}"/>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448" name="Group 1447">
                <a:extLst>
                  <a:ext uri="{FF2B5EF4-FFF2-40B4-BE49-F238E27FC236}">
                    <a16:creationId xmlns:a16="http://schemas.microsoft.com/office/drawing/2014/main" id="{F989D74D-F496-8548-80B6-A105239A5A30}"/>
                  </a:ext>
                </a:extLst>
              </p:cNvPr>
              <p:cNvGrpSpPr/>
              <p:nvPr/>
            </p:nvGrpSpPr>
            <p:grpSpPr>
              <a:xfrm rot="7799596">
                <a:off x="5547370" y="2800044"/>
                <a:ext cx="139568" cy="121285"/>
                <a:chOff x="6526723" y="3273199"/>
                <a:chExt cx="139568" cy="121285"/>
              </a:xfrm>
            </p:grpSpPr>
            <p:sp>
              <p:nvSpPr>
                <p:cNvPr id="1457" name="Oval 1456">
                  <a:extLst>
                    <a:ext uri="{FF2B5EF4-FFF2-40B4-BE49-F238E27FC236}">
                      <a16:creationId xmlns:a16="http://schemas.microsoft.com/office/drawing/2014/main" id="{B1F5940B-FC79-904F-A161-D3DA01B3DC20}"/>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58" name="Oval 1457">
                  <a:extLst>
                    <a:ext uri="{FF2B5EF4-FFF2-40B4-BE49-F238E27FC236}">
                      <a16:creationId xmlns:a16="http://schemas.microsoft.com/office/drawing/2014/main" id="{47DB72EB-A417-394D-AC30-3EA1733CFF06}"/>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59" name="Oval 1458">
                  <a:extLst>
                    <a:ext uri="{FF2B5EF4-FFF2-40B4-BE49-F238E27FC236}">
                      <a16:creationId xmlns:a16="http://schemas.microsoft.com/office/drawing/2014/main" id="{499EA6B7-B59A-E04F-80B1-781BFC5B4851}"/>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60" name="Oval 1459">
                  <a:extLst>
                    <a:ext uri="{FF2B5EF4-FFF2-40B4-BE49-F238E27FC236}">
                      <a16:creationId xmlns:a16="http://schemas.microsoft.com/office/drawing/2014/main" id="{BA11C148-E57F-C340-991D-9A9025F5A1A6}"/>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61" name="Oval 1460">
                  <a:extLst>
                    <a:ext uri="{FF2B5EF4-FFF2-40B4-BE49-F238E27FC236}">
                      <a16:creationId xmlns:a16="http://schemas.microsoft.com/office/drawing/2014/main" id="{A8B2360F-6B9C-1C4A-8299-C262EEFA8B10}"/>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62" name="Oval 1461">
                  <a:extLst>
                    <a:ext uri="{FF2B5EF4-FFF2-40B4-BE49-F238E27FC236}">
                      <a16:creationId xmlns:a16="http://schemas.microsoft.com/office/drawing/2014/main" id="{1E105D86-99DE-1A47-867E-9FC1D7469AC5}"/>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63" name="Oval 1462">
                  <a:extLst>
                    <a:ext uri="{FF2B5EF4-FFF2-40B4-BE49-F238E27FC236}">
                      <a16:creationId xmlns:a16="http://schemas.microsoft.com/office/drawing/2014/main" id="{326B2510-398A-304C-A3E3-7D93043314D5}"/>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449" name="Group 1448">
                <a:extLst>
                  <a:ext uri="{FF2B5EF4-FFF2-40B4-BE49-F238E27FC236}">
                    <a16:creationId xmlns:a16="http://schemas.microsoft.com/office/drawing/2014/main" id="{2D78DC15-3B88-0F44-9833-25711C4CCD51}"/>
                  </a:ext>
                </a:extLst>
              </p:cNvPr>
              <p:cNvGrpSpPr/>
              <p:nvPr/>
            </p:nvGrpSpPr>
            <p:grpSpPr>
              <a:xfrm>
                <a:off x="5681200" y="2734404"/>
                <a:ext cx="139568" cy="121285"/>
                <a:chOff x="6526723" y="3273199"/>
                <a:chExt cx="139568" cy="121285"/>
              </a:xfrm>
            </p:grpSpPr>
            <p:sp>
              <p:nvSpPr>
                <p:cNvPr id="1450" name="Oval 1449">
                  <a:extLst>
                    <a:ext uri="{FF2B5EF4-FFF2-40B4-BE49-F238E27FC236}">
                      <a16:creationId xmlns:a16="http://schemas.microsoft.com/office/drawing/2014/main" id="{9B3A4C99-145A-F34A-B002-9505B540DA08}"/>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51" name="Oval 1450">
                  <a:extLst>
                    <a:ext uri="{FF2B5EF4-FFF2-40B4-BE49-F238E27FC236}">
                      <a16:creationId xmlns:a16="http://schemas.microsoft.com/office/drawing/2014/main" id="{F519DE33-BA1A-CE4F-BD14-3F54D9FFC11E}"/>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52" name="Oval 1451">
                  <a:extLst>
                    <a:ext uri="{FF2B5EF4-FFF2-40B4-BE49-F238E27FC236}">
                      <a16:creationId xmlns:a16="http://schemas.microsoft.com/office/drawing/2014/main" id="{F9A853EB-F2AF-EA48-A137-A19B1C3215B7}"/>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53" name="Oval 1452">
                  <a:extLst>
                    <a:ext uri="{FF2B5EF4-FFF2-40B4-BE49-F238E27FC236}">
                      <a16:creationId xmlns:a16="http://schemas.microsoft.com/office/drawing/2014/main" id="{5E67EE21-1C50-0F4F-BE22-EA46D6D198C0}"/>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54" name="Oval 1453">
                  <a:extLst>
                    <a:ext uri="{FF2B5EF4-FFF2-40B4-BE49-F238E27FC236}">
                      <a16:creationId xmlns:a16="http://schemas.microsoft.com/office/drawing/2014/main" id="{41E03A0C-0FF6-844F-AA20-E0B0F6D08C4C}"/>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55" name="Oval 1454">
                  <a:extLst>
                    <a:ext uri="{FF2B5EF4-FFF2-40B4-BE49-F238E27FC236}">
                      <a16:creationId xmlns:a16="http://schemas.microsoft.com/office/drawing/2014/main" id="{EDCAEA8F-5D95-7748-94FE-98D661DA1A86}"/>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456" name="Oval 1455">
                  <a:extLst>
                    <a:ext uri="{FF2B5EF4-FFF2-40B4-BE49-F238E27FC236}">
                      <a16:creationId xmlns:a16="http://schemas.microsoft.com/office/drawing/2014/main" id="{8020441F-15F4-BE42-8AF6-CD079346289C}"/>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grpSp>
          <p:nvGrpSpPr>
            <p:cNvPr id="1499" name="Group 1498">
              <a:extLst>
                <a:ext uri="{FF2B5EF4-FFF2-40B4-BE49-F238E27FC236}">
                  <a16:creationId xmlns:a16="http://schemas.microsoft.com/office/drawing/2014/main" id="{8903920C-AFFF-954C-852F-CFDE78A3C691}"/>
                </a:ext>
              </a:extLst>
            </p:cNvPr>
            <p:cNvGrpSpPr/>
            <p:nvPr/>
          </p:nvGrpSpPr>
          <p:grpSpPr>
            <a:xfrm>
              <a:off x="3210202" y="5225680"/>
              <a:ext cx="703576" cy="877936"/>
              <a:chOff x="5518007" y="2734404"/>
              <a:chExt cx="356629" cy="435435"/>
            </a:xfrm>
          </p:grpSpPr>
          <p:grpSp>
            <p:nvGrpSpPr>
              <p:cNvPr id="1500" name="Group 1499">
                <a:extLst>
                  <a:ext uri="{FF2B5EF4-FFF2-40B4-BE49-F238E27FC236}">
                    <a16:creationId xmlns:a16="http://schemas.microsoft.com/office/drawing/2014/main" id="{DC37519D-2EC6-714B-A0FF-549778D10EB3}"/>
                  </a:ext>
                </a:extLst>
              </p:cNvPr>
              <p:cNvGrpSpPr/>
              <p:nvPr/>
            </p:nvGrpSpPr>
            <p:grpSpPr>
              <a:xfrm>
                <a:off x="5654916" y="2899284"/>
                <a:ext cx="139568" cy="121285"/>
                <a:chOff x="6526723" y="3273199"/>
                <a:chExt cx="139568" cy="121285"/>
              </a:xfrm>
            </p:grpSpPr>
            <p:sp>
              <p:nvSpPr>
                <p:cNvPr id="1549" name="Oval 1548">
                  <a:extLst>
                    <a:ext uri="{FF2B5EF4-FFF2-40B4-BE49-F238E27FC236}">
                      <a16:creationId xmlns:a16="http://schemas.microsoft.com/office/drawing/2014/main" id="{BE58CAD6-46A0-3E43-AFE4-9FED8B62F286}"/>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50" name="Oval 1549">
                  <a:extLst>
                    <a:ext uri="{FF2B5EF4-FFF2-40B4-BE49-F238E27FC236}">
                      <a16:creationId xmlns:a16="http://schemas.microsoft.com/office/drawing/2014/main" id="{9C4A8DF6-D73A-4746-BBAB-48C5A723583A}"/>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51" name="Oval 1550">
                  <a:extLst>
                    <a:ext uri="{FF2B5EF4-FFF2-40B4-BE49-F238E27FC236}">
                      <a16:creationId xmlns:a16="http://schemas.microsoft.com/office/drawing/2014/main" id="{236D11F0-E740-D24E-8C69-1FD19BCC0882}"/>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52" name="Oval 1551">
                  <a:extLst>
                    <a:ext uri="{FF2B5EF4-FFF2-40B4-BE49-F238E27FC236}">
                      <a16:creationId xmlns:a16="http://schemas.microsoft.com/office/drawing/2014/main" id="{48BA2F6B-BB4E-3741-9896-F9A38748A75B}"/>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53" name="Oval 1552">
                  <a:extLst>
                    <a:ext uri="{FF2B5EF4-FFF2-40B4-BE49-F238E27FC236}">
                      <a16:creationId xmlns:a16="http://schemas.microsoft.com/office/drawing/2014/main" id="{A384197E-FF75-EE4D-9C1D-1B89948C7D39}"/>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54" name="Oval 1553">
                  <a:extLst>
                    <a:ext uri="{FF2B5EF4-FFF2-40B4-BE49-F238E27FC236}">
                      <a16:creationId xmlns:a16="http://schemas.microsoft.com/office/drawing/2014/main" id="{39C9361D-B5CC-4C4A-9068-1226FAE6D067}"/>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55" name="Oval 1554">
                  <a:extLst>
                    <a:ext uri="{FF2B5EF4-FFF2-40B4-BE49-F238E27FC236}">
                      <a16:creationId xmlns:a16="http://schemas.microsoft.com/office/drawing/2014/main" id="{06EDD326-22D2-6A47-B954-47EBC4633811}"/>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01" name="Group 1500">
                <a:extLst>
                  <a:ext uri="{FF2B5EF4-FFF2-40B4-BE49-F238E27FC236}">
                    <a16:creationId xmlns:a16="http://schemas.microsoft.com/office/drawing/2014/main" id="{A7CD84DF-8379-6F46-AC47-B7254E3DE9F6}"/>
                  </a:ext>
                </a:extLst>
              </p:cNvPr>
              <p:cNvGrpSpPr/>
              <p:nvPr/>
            </p:nvGrpSpPr>
            <p:grpSpPr>
              <a:xfrm>
                <a:off x="5735068" y="2918651"/>
                <a:ext cx="139568" cy="121285"/>
                <a:chOff x="6526723" y="3273199"/>
                <a:chExt cx="139568" cy="121285"/>
              </a:xfrm>
            </p:grpSpPr>
            <p:sp>
              <p:nvSpPr>
                <p:cNvPr id="1542" name="Oval 1541">
                  <a:extLst>
                    <a:ext uri="{FF2B5EF4-FFF2-40B4-BE49-F238E27FC236}">
                      <a16:creationId xmlns:a16="http://schemas.microsoft.com/office/drawing/2014/main" id="{D8667932-CBB0-7944-8ED1-F21DA382DB4F}"/>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43" name="Oval 1542">
                  <a:extLst>
                    <a:ext uri="{FF2B5EF4-FFF2-40B4-BE49-F238E27FC236}">
                      <a16:creationId xmlns:a16="http://schemas.microsoft.com/office/drawing/2014/main" id="{4BC3C91C-DD3D-C444-B0DB-1AA6346A53EE}"/>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44" name="Oval 1543">
                  <a:extLst>
                    <a:ext uri="{FF2B5EF4-FFF2-40B4-BE49-F238E27FC236}">
                      <a16:creationId xmlns:a16="http://schemas.microsoft.com/office/drawing/2014/main" id="{38A6F38B-C229-E845-8BEA-8105D033B20A}"/>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45" name="Oval 1544">
                  <a:extLst>
                    <a:ext uri="{FF2B5EF4-FFF2-40B4-BE49-F238E27FC236}">
                      <a16:creationId xmlns:a16="http://schemas.microsoft.com/office/drawing/2014/main" id="{A7244EF1-3483-D449-A069-D71BCF95A898}"/>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46" name="Oval 1545">
                  <a:extLst>
                    <a:ext uri="{FF2B5EF4-FFF2-40B4-BE49-F238E27FC236}">
                      <a16:creationId xmlns:a16="http://schemas.microsoft.com/office/drawing/2014/main" id="{9DF73944-488B-0548-A483-1AE05D01398C}"/>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47" name="Oval 1546">
                  <a:extLst>
                    <a:ext uri="{FF2B5EF4-FFF2-40B4-BE49-F238E27FC236}">
                      <a16:creationId xmlns:a16="http://schemas.microsoft.com/office/drawing/2014/main" id="{E1437849-ABB3-E14D-A4FF-39DACD46DC4C}"/>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48" name="Oval 1547">
                  <a:extLst>
                    <a:ext uri="{FF2B5EF4-FFF2-40B4-BE49-F238E27FC236}">
                      <a16:creationId xmlns:a16="http://schemas.microsoft.com/office/drawing/2014/main" id="{8755141F-6608-EA48-A24D-265460D72E4A}"/>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02" name="Group 1501">
                <a:extLst>
                  <a:ext uri="{FF2B5EF4-FFF2-40B4-BE49-F238E27FC236}">
                    <a16:creationId xmlns:a16="http://schemas.microsoft.com/office/drawing/2014/main" id="{69604B36-6821-604A-83B0-AAE8100B4B3D}"/>
                  </a:ext>
                </a:extLst>
              </p:cNvPr>
              <p:cNvGrpSpPr/>
              <p:nvPr/>
            </p:nvGrpSpPr>
            <p:grpSpPr>
              <a:xfrm rot="1866802">
                <a:off x="5518007" y="2954365"/>
                <a:ext cx="139568" cy="121285"/>
                <a:chOff x="6526723" y="3273199"/>
                <a:chExt cx="139568" cy="121285"/>
              </a:xfrm>
            </p:grpSpPr>
            <p:sp>
              <p:nvSpPr>
                <p:cNvPr id="1535" name="Oval 1534">
                  <a:extLst>
                    <a:ext uri="{FF2B5EF4-FFF2-40B4-BE49-F238E27FC236}">
                      <a16:creationId xmlns:a16="http://schemas.microsoft.com/office/drawing/2014/main" id="{C38B9D1D-1F00-774E-B3CA-4AD7C22A2DC8}"/>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36" name="Oval 1535">
                  <a:extLst>
                    <a:ext uri="{FF2B5EF4-FFF2-40B4-BE49-F238E27FC236}">
                      <a16:creationId xmlns:a16="http://schemas.microsoft.com/office/drawing/2014/main" id="{AA1CA4B5-FE19-8C42-9880-CA9CB35D0CBB}"/>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37" name="Oval 1536">
                  <a:extLst>
                    <a:ext uri="{FF2B5EF4-FFF2-40B4-BE49-F238E27FC236}">
                      <a16:creationId xmlns:a16="http://schemas.microsoft.com/office/drawing/2014/main" id="{A958C0BD-2CC5-744C-9A48-52B0DA147C01}"/>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38" name="Oval 1537">
                  <a:extLst>
                    <a:ext uri="{FF2B5EF4-FFF2-40B4-BE49-F238E27FC236}">
                      <a16:creationId xmlns:a16="http://schemas.microsoft.com/office/drawing/2014/main" id="{08C298C4-52DB-E243-979F-11CD535FFA0E}"/>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39" name="Oval 1538">
                  <a:extLst>
                    <a:ext uri="{FF2B5EF4-FFF2-40B4-BE49-F238E27FC236}">
                      <a16:creationId xmlns:a16="http://schemas.microsoft.com/office/drawing/2014/main" id="{06C4CAE3-7721-E540-B02E-493F23CB357D}"/>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40" name="Oval 1539">
                  <a:extLst>
                    <a:ext uri="{FF2B5EF4-FFF2-40B4-BE49-F238E27FC236}">
                      <a16:creationId xmlns:a16="http://schemas.microsoft.com/office/drawing/2014/main" id="{7D70A14D-30E6-F64C-B9A4-34D33F165368}"/>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41" name="Oval 1540">
                  <a:extLst>
                    <a:ext uri="{FF2B5EF4-FFF2-40B4-BE49-F238E27FC236}">
                      <a16:creationId xmlns:a16="http://schemas.microsoft.com/office/drawing/2014/main" id="{82DBF112-08D4-EF49-B76E-25957CFECF96}"/>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03" name="Group 1502">
                <a:extLst>
                  <a:ext uri="{FF2B5EF4-FFF2-40B4-BE49-F238E27FC236}">
                    <a16:creationId xmlns:a16="http://schemas.microsoft.com/office/drawing/2014/main" id="{C4B2F11E-495A-8C40-92EE-E9B62D8AFFBB}"/>
                  </a:ext>
                </a:extLst>
              </p:cNvPr>
              <p:cNvGrpSpPr/>
              <p:nvPr/>
            </p:nvGrpSpPr>
            <p:grpSpPr>
              <a:xfrm rot="9822834">
                <a:off x="5707787" y="2780509"/>
                <a:ext cx="139568" cy="121285"/>
                <a:chOff x="6526723" y="3273199"/>
                <a:chExt cx="139568" cy="121285"/>
              </a:xfrm>
            </p:grpSpPr>
            <p:sp>
              <p:nvSpPr>
                <p:cNvPr id="1528" name="Oval 1527">
                  <a:extLst>
                    <a:ext uri="{FF2B5EF4-FFF2-40B4-BE49-F238E27FC236}">
                      <a16:creationId xmlns:a16="http://schemas.microsoft.com/office/drawing/2014/main" id="{5D87F9E9-B8A1-D842-9AC8-65C9CDB7279D}"/>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29" name="Oval 1528">
                  <a:extLst>
                    <a:ext uri="{FF2B5EF4-FFF2-40B4-BE49-F238E27FC236}">
                      <a16:creationId xmlns:a16="http://schemas.microsoft.com/office/drawing/2014/main" id="{7D0FA3C9-3BEF-DE45-B287-68833567E688}"/>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30" name="Oval 1529">
                  <a:extLst>
                    <a:ext uri="{FF2B5EF4-FFF2-40B4-BE49-F238E27FC236}">
                      <a16:creationId xmlns:a16="http://schemas.microsoft.com/office/drawing/2014/main" id="{76CD4423-EB92-354B-A79A-82B3B4DB88B4}"/>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31" name="Oval 1530">
                  <a:extLst>
                    <a:ext uri="{FF2B5EF4-FFF2-40B4-BE49-F238E27FC236}">
                      <a16:creationId xmlns:a16="http://schemas.microsoft.com/office/drawing/2014/main" id="{141B33E9-1829-AC44-8474-42DC66D9378F}"/>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32" name="Oval 1531">
                  <a:extLst>
                    <a:ext uri="{FF2B5EF4-FFF2-40B4-BE49-F238E27FC236}">
                      <a16:creationId xmlns:a16="http://schemas.microsoft.com/office/drawing/2014/main" id="{337AB635-9D21-1243-923E-3C6F696A2279}"/>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33" name="Oval 1532">
                  <a:extLst>
                    <a:ext uri="{FF2B5EF4-FFF2-40B4-BE49-F238E27FC236}">
                      <a16:creationId xmlns:a16="http://schemas.microsoft.com/office/drawing/2014/main" id="{7FA701C0-CF97-FD4A-B484-D10AAFB50F10}"/>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34" name="Oval 1533">
                  <a:extLst>
                    <a:ext uri="{FF2B5EF4-FFF2-40B4-BE49-F238E27FC236}">
                      <a16:creationId xmlns:a16="http://schemas.microsoft.com/office/drawing/2014/main" id="{6AA7B0BA-BF9F-CA42-81B7-4F379656AC2A}"/>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04" name="Group 1503">
                <a:extLst>
                  <a:ext uri="{FF2B5EF4-FFF2-40B4-BE49-F238E27FC236}">
                    <a16:creationId xmlns:a16="http://schemas.microsoft.com/office/drawing/2014/main" id="{A5060F11-7E53-D146-9532-7EC81708EEAB}"/>
                  </a:ext>
                </a:extLst>
              </p:cNvPr>
              <p:cNvGrpSpPr/>
              <p:nvPr/>
            </p:nvGrpSpPr>
            <p:grpSpPr>
              <a:xfrm>
                <a:off x="5569802" y="3048554"/>
                <a:ext cx="139568" cy="121285"/>
                <a:chOff x="6526723" y="3273199"/>
                <a:chExt cx="139568" cy="121285"/>
              </a:xfrm>
            </p:grpSpPr>
            <p:sp>
              <p:nvSpPr>
                <p:cNvPr id="1521" name="Oval 1520">
                  <a:extLst>
                    <a:ext uri="{FF2B5EF4-FFF2-40B4-BE49-F238E27FC236}">
                      <a16:creationId xmlns:a16="http://schemas.microsoft.com/office/drawing/2014/main" id="{913574AE-84D4-B546-B035-DDC7B2F30955}"/>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22" name="Oval 1521">
                  <a:extLst>
                    <a:ext uri="{FF2B5EF4-FFF2-40B4-BE49-F238E27FC236}">
                      <a16:creationId xmlns:a16="http://schemas.microsoft.com/office/drawing/2014/main" id="{8BAA784A-CE11-5946-A1CF-FEC86DFB8EFD}"/>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23" name="Oval 1522">
                  <a:extLst>
                    <a:ext uri="{FF2B5EF4-FFF2-40B4-BE49-F238E27FC236}">
                      <a16:creationId xmlns:a16="http://schemas.microsoft.com/office/drawing/2014/main" id="{F979CF59-FE88-F44B-890D-4D6E1414AE64}"/>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24" name="Oval 1523">
                  <a:extLst>
                    <a:ext uri="{FF2B5EF4-FFF2-40B4-BE49-F238E27FC236}">
                      <a16:creationId xmlns:a16="http://schemas.microsoft.com/office/drawing/2014/main" id="{54BDC7F3-7A2C-3446-B4F2-D84AC843058C}"/>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25" name="Oval 1524">
                  <a:extLst>
                    <a:ext uri="{FF2B5EF4-FFF2-40B4-BE49-F238E27FC236}">
                      <a16:creationId xmlns:a16="http://schemas.microsoft.com/office/drawing/2014/main" id="{C5C02B6C-557A-3141-851A-3EE8DE25A28D}"/>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26" name="Oval 1525">
                  <a:extLst>
                    <a:ext uri="{FF2B5EF4-FFF2-40B4-BE49-F238E27FC236}">
                      <a16:creationId xmlns:a16="http://schemas.microsoft.com/office/drawing/2014/main" id="{272D1E79-7BAC-D943-802D-A0549CA23300}"/>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27" name="Oval 1526">
                  <a:extLst>
                    <a:ext uri="{FF2B5EF4-FFF2-40B4-BE49-F238E27FC236}">
                      <a16:creationId xmlns:a16="http://schemas.microsoft.com/office/drawing/2014/main" id="{30AA1B5C-0034-AD4C-8FA2-7C9C90F39A09}"/>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05" name="Group 1504">
                <a:extLst>
                  <a:ext uri="{FF2B5EF4-FFF2-40B4-BE49-F238E27FC236}">
                    <a16:creationId xmlns:a16="http://schemas.microsoft.com/office/drawing/2014/main" id="{3C006FB3-251A-CB4F-BDD0-28F6DA948B92}"/>
                  </a:ext>
                </a:extLst>
              </p:cNvPr>
              <p:cNvGrpSpPr/>
              <p:nvPr/>
            </p:nvGrpSpPr>
            <p:grpSpPr>
              <a:xfrm rot="7799596">
                <a:off x="5547370" y="2800044"/>
                <a:ext cx="139568" cy="121285"/>
                <a:chOff x="6526723" y="3273199"/>
                <a:chExt cx="139568" cy="121285"/>
              </a:xfrm>
            </p:grpSpPr>
            <p:sp>
              <p:nvSpPr>
                <p:cNvPr id="1514" name="Oval 1513">
                  <a:extLst>
                    <a:ext uri="{FF2B5EF4-FFF2-40B4-BE49-F238E27FC236}">
                      <a16:creationId xmlns:a16="http://schemas.microsoft.com/office/drawing/2014/main" id="{AB604BA4-6250-9546-8354-65BC29271DFE}"/>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15" name="Oval 1514">
                  <a:extLst>
                    <a:ext uri="{FF2B5EF4-FFF2-40B4-BE49-F238E27FC236}">
                      <a16:creationId xmlns:a16="http://schemas.microsoft.com/office/drawing/2014/main" id="{9F1E7693-2B90-AE4F-828E-FBBEDC529D24}"/>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16" name="Oval 1515">
                  <a:extLst>
                    <a:ext uri="{FF2B5EF4-FFF2-40B4-BE49-F238E27FC236}">
                      <a16:creationId xmlns:a16="http://schemas.microsoft.com/office/drawing/2014/main" id="{BECDC63F-A588-8549-9831-99D5FC8A7D09}"/>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17" name="Oval 1516">
                  <a:extLst>
                    <a:ext uri="{FF2B5EF4-FFF2-40B4-BE49-F238E27FC236}">
                      <a16:creationId xmlns:a16="http://schemas.microsoft.com/office/drawing/2014/main" id="{E6CC6BD6-4D07-D248-BB41-71DA54A94DE0}"/>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18" name="Oval 1517">
                  <a:extLst>
                    <a:ext uri="{FF2B5EF4-FFF2-40B4-BE49-F238E27FC236}">
                      <a16:creationId xmlns:a16="http://schemas.microsoft.com/office/drawing/2014/main" id="{033BFFDB-BA27-9F4C-9D4C-EBB1421365BD}"/>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19" name="Oval 1518">
                  <a:extLst>
                    <a:ext uri="{FF2B5EF4-FFF2-40B4-BE49-F238E27FC236}">
                      <a16:creationId xmlns:a16="http://schemas.microsoft.com/office/drawing/2014/main" id="{AC8C91BB-B744-2E45-9BE7-C0C4523CA01D}"/>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20" name="Oval 1519">
                  <a:extLst>
                    <a:ext uri="{FF2B5EF4-FFF2-40B4-BE49-F238E27FC236}">
                      <a16:creationId xmlns:a16="http://schemas.microsoft.com/office/drawing/2014/main" id="{5688F65E-7A6D-E94A-A3AD-CB5273450CFE}"/>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06" name="Group 1505">
                <a:extLst>
                  <a:ext uri="{FF2B5EF4-FFF2-40B4-BE49-F238E27FC236}">
                    <a16:creationId xmlns:a16="http://schemas.microsoft.com/office/drawing/2014/main" id="{987EADAA-6C9C-0F45-AF8A-1DC02B03F7CF}"/>
                  </a:ext>
                </a:extLst>
              </p:cNvPr>
              <p:cNvGrpSpPr/>
              <p:nvPr/>
            </p:nvGrpSpPr>
            <p:grpSpPr>
              <a:xfrm>
                <a:off x="5681200" y="2734404"/>
                <a:ext cx="139568" cy="121285"/>
                <a:chOff x="6526723" y="3273199"/>
                <a:chExt cx="139568" cy="121285"/>
              </a:xfrm>
            </p:grpSpPr>
            <p:sp>
              <p:nvSpPr>
                <p:cNvPr id="1507" name="Oval 1506">
                  <a:extLst>
                    <a:ext uri="{FF2B5EF4-FFF2-40B4-BE49-F238E27FC236}">
                      <a16:creationId xmlns:a16="http://schemas.microsoft.com/office/drawing/2014/main" id="{14D4EA43-5B79-AA44-BEA1-4530B1870C88}"/>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08" name="Oval 1507">
                  <a:extLst>
                    <a:ext uri="{FF2B5EF4-FFF2-40B4-BE49-F238E27FC236}">
                      <a16:creationId xmlns:a16="http://schemas.microsoft.com/office/drawing/2014/main" id="{91DE696F-DE5D-C04D-9508-9DD99D5EA11A}"/>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09" name="Oval 1508">
                  <a:extLst>
                    <a:ext uri="{FF2B5EF4-FFF2-40B4-BE49-F238E27FC236}">
                      <a16:creationId xmlns:a16="http://schemas.microsoft.com/office/drawing/2014/main" id="{F1C49A7D-7F13-B04F-9D34-F2EC6079ABB9}"/>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10" name="Oval 1509">
                  <a:extLst>
                    <a:ext uri="{FF2B5EF4-FFF2-40B4-BE49-F238E27FC236}">
                      <a16:creationId xmlns:a16="http://schemas.microsoft.com/office/drawing/2014/main" id="{1802CBEF-FD15-9945-80F4-B35E36128EA9}"/>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11" name="Oval 1510">
                  <a:extLst>
                    <a:ext uri="{FF2B5EF4-FFF2-40B4-BE49-F238E27FC236}">
                      <a16:creationId xmlns:a16="http://schemas.microsoft.com/office/drawing/2014/main" id="{A9FE172C-0C75-3B41-80B3-9435B0CDAAFB}"/>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12" name="Oval 1511">
                  <a:extLst>
                    <a:ext uri="{FF2B5EF4-FFF2-40B4-BE49-F238E27FC236}">
                      <a16:creationId xmlns:a16="http://schemas.microsoft.com/office/drawing/2014/main" id="{B0853A2D-3A01-6D48-8560-B719FEC786E7}"/>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13" name="Oval 1512">
                  <a:extLst>
                    <a:ext uri="{FF2B5EF4-FFF2-40B4-BE49-F238E27FC236}">
                      <a16:creationId xmlns:a16="http://schemas.microsoft.com/office/drawing/2014/main" id="{01C05B73-B898-F944-ACDE-EE23054C3B82}"/>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grpSp>
          <p:nvGrpSpPr>
            <p:cNvPr id="1556" name="Group 1555">
              <a:extLst>
                <a:ext uri="{FF2B5EF4-FFF2-40B4-BE49-F238E27FC236}">
                  <a16:creationId xmlns:a16="http://schemas.microsoft.com/office/drawing/2014/main" id="{8E5FB9C6-A538-7240-BC66-90B3779FA105}"/>
                </a:ext>
              </a:extLst>
            </p:cNvPr>
            <p:cNvGrpSpPr/>
            <p:nvPr/>
          </p:nvGrpSpPr>
          <p:grpSpPr>
            <a:xfrm rot="11881721">
              <a:off x="3838000" y="4423820"/>
              <a:ext cx="703576" cy="877936"/>
              <a:chOff x="5518007" y="2734404"/>
              <a:chExt cx="356629" cy="435435"/>
            </a:xfrm>
          </p:grpSpPr>
          <p:grpSp>
            <p:nvGrpSpPr>
              <p:cNvPr id="1557" name="Group 1556">
                <a:extLst>
                  <a:ext uri="{FF2B5EF4-FFF2-40B4-BE49-F238E27FC236}">
                    <a16:creationId xmlns:a16="http://schemas.microsoft.com/office/drawing/2014/main" id="{DCFF2752-F52A-7446-96C7-A6371C7C00C6}"/>
                  </a:ext>
                </a:extLst>
              </p:cNvPr>
              <p:cNvGrpSpPr/>
              <p:nvPr/>
            </p:nvGrpSpPr>
            <p:grpSpPr>
              <a:xfrm>
                <a:off x="5654916" y="2899284"/>
                <a:ext cx="139568" cy="121285"/>
                <a:chOff x="6526723" y="3273199"/>
                <a:chExt cx="139568" cy="121285"/>
              </a:xfrm>
            </p:grpSpPr>
            <p:sp>
              <p:nvSpPr>
                <p:cNvPr id="1606" name="Oval 1605">
                  <a:extLst>
                    <a:ext uri="{FF2B5EF4-FFF2-40B4-BE49-F238E27FC236}">
                      <a16:creationId xmlns:a16="http://schemas.microsoft.com/office/drawing/2014/main" id="{1B775910-0DD7-C044-97BF-78808E911202}"/>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07" name="Oval 1606">
                  <a:extLst>
                    <a:ext uri="{FF2B5EF4-FFF2-40B4-BE49-F238E27FC236}">
                      <a16:creationId xmlns:a16="http://schemas.microsoft.com/office/drawing/2014/main" id="{2DDFB815-E923-8A4F-9A0B-78F847B3C24B}"/>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08" name="Oval 1607">
                  <a:extLst>
                    <a:ext uri="{FF2B5EF4-FFF2-40B4-BE49-F238E27FC236}">
                      <a16:creationId xmlns:a16="http://schemas.microsoft.com/office/drawing/2014/main" id="{E9341374-22E3-4C42-A9BF-C5ACBC85FA8F}"/>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09" name="Oval 1608">
                  <a:extLst>
                    <a:ext uri="{FF2B5EF4-FFF2-40B4-BE49-F238E27FC236}">
                      <a16:creationId xmlns:a16="http://schemas.microsoft.com/office/drawing/2014/main" id="{83EE566B-9CFB-B545-A34B-EECDF7BAB546}"/>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10" name="Oval 1609">
                  <a:extLst>
                    <a:ext uri="{FF2B5EF4-FFF2-40B4-BE49-F238E27FC236}">
                      <a16:creationId xmlns:a16="http://schemas.microsoft.com/office/drawing/2014/main" id="{ECED9D05-284A-C244-ABB0-B212FDAA59F6}"/>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11" name="Oval 1610">
                  <a:extLst>
                    <a:ext uri="{FF2B5EF4-FFF2-40B4-BE49-F238E27FC236}">
                      <a16:creationId xmlns:a16="http://schemas.microsoft.com/office/drawing/2014/main" id="{86697D96-2161-B349-8BB8-FB4A27A91661}"/>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12" name="Oval 1611">
                  <a:extLst>
                    <a:ext uri="{FF2B5EF4-FFF2-40B4-BE49-F238E27FC236}">
                      <a16:creationId xmlns:a16="http://schemas.microsoft.com/office/drawing/2014/main" id="{7ECD9D42-0F48-C540-BAA7-52204C0F97DB}"/>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58" name="Group 1557">
                <a:extLst>
                  <a:ext uri="{FF2B5EF4-FFF2-40B4-BE49-F238E27FC236}">
                    <a16:creationId xmlns:a16="http://schemas.microsoft.com/office/drawing/2014/main" id="{856D6F7B-6B7F-4B4B-BF87-1DC86CA2D8DA}"/>
                  </a:ext>
                </a:extLst>
              </p:cNvPr>
              <p:cNvGrpSpPr/>
              <p:nvPr/>
            </p:nvGrpSpPr>
            <p:grpSpPr>
              <a:xfrm>
                <a:off x="5735068" y="2918651"/>
                <a:ext cx="139568" cy="121285"/>
                <a:chOff x="6526723" y="3273199"/>
                <a:chExt cx="139568" cy="121285"/>
              </a:xfrm>
            </p:grpSpPr>
            <p:sp>
              <p:nvSpPr>
                <p:cNvPr id="1599" name="Oval 1598">
                  <a:extLst>
                    <a:ext uri="{FF2B5EF4-FFF2-40B4-BE49-F238E27FC236}">
                      <a16:creationId xmlns:a16="http://schemas.microsoft.com/office/drawing/2014/main" id="{484A0C72-59E7-4443-BDD3-BBFA9664FBD8}"/>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00" name="Oval 1599">
                  <a:extLst>
                    <a:ext uri="{FF2B5EF4-FFF2-40B4-BE49-F238E27FC236}">
                      <a16:creationId xmlns:a16="http://schemas.microsoft.com/office/drawing/2014/main" id="{C5694566-9B7A-844B-94AE-CAA91DA8B23B}"/>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01" name="Oval 1600">
                  <a:extLst>
                    <a:ext uri="{FF2B5EF4-FFF2-40B4-BE49-F238E27FC236}">
                      <a16:creationId xmlns:a16="http://schemas.microsoft.com/office/drawing/2014/main" id="{7DC7746C-DDE0-9248-AD49-3008FBE83D2B}"/>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02" name="Oval 1601">
                  <a:extLst>
                    <a:ext uri="{FF2B5EF4-FFF2-40B4-BE49-F238E27FC236}">
                      <a16:creationId xmlns:a16="http://schemas.microsoft.com/office/drawing/2014/main" id="{BAACE90F-FD16-6646-A871-1AD2B97B10BE}"/>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03" name="Oval 1602">
                  <a:extLst>
                    <a:ext uri="{FF2B5EF4-FFF2-40B4-BE49-F238E27FC236}">
                      <a16:creationId xmlns:a16="http://schemas.microsoft.com/office/drawing/2014/main" id="{6B44E15F-C1FB-6947-A70F-777CE2E3C7A1}"/>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04" name="Oval 1603">
                  <a:extLst>
                    <a:ext uri="{FF2B5EF4-FFF2-40B4-BE49-F238E27FC236}">
                      <a16:creationId xmlns:a16="http://schemas.microsoft.com/office/drawing/2014/main" id="{4BC4D52F-D7CC-D045-99A5-87AC57F2E196}"/>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05" name="Oval 1604">
                  <a:extLst>
                    <a:ext uri="{FF2B5EF4-FFF2-40B4-BE49-F238E27FC236}">
                      <a16:creationId xmlns:a16="http://schemas.microsoft.com/office/drawing/2014/main" id="{93EC4C89-9F5C-1F4B-A4B2-A98DE2017965}"/>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59" name="Group 1558">
                <a:extLst>
                  <a:ext uri="{FF2B5EF4-FFF2-40B4-BE49-F238E27FC236}">
                    <a16:creationId xmlns:a16="http://schemas.microsoft.com/office/drawing/2014/main" id="{F1C49DEC-F689-624A-AC9B-A9865F319B77}"/>
                  </a:ext>
                </a:extLst>
              </p:cNvPr>
              <p:cNvGrpSpPr/>
              <p:nvPr/>
            </p:nvGrpSpPr>
            <p:grpSpPr>
              <a:xfrm rot="1866802">
                <a:off x="5518007" y="2954365"/>
                <a:ext cx="139568" cy="121285"/>
                <a:chOff x="6526723" y="3273199"/>
                <a:chExt cx="139568" cy="121285"/>
              </a:xfrm>
            </p:grpSpPr>
            <p:sp>
              <p:nvSpPr>
                <p:cNvPr id="1592" name="Oval 1591">
                  <a:extLst>
                    <a:ext uri="{FF2B5EF4-FFF2-40B4-BE49-F238E27FC236}">
                      <a16:creationId xmlns:a16="http://schemas.microsoft.com/office/drawing/2014/main" id="{BC6F6104-2821-4D4F-8DD3-6CB714370223}"/>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93" name="Oval 1592">
                  <a:extLst>
                    <a:ext uri="{FF2B5EF4-FFF2-40B4-BE49-F238E27FC236}">
                      <a16:creationId xmlns:a16="http://schemas.microsoft.com/office/drawing/2014/main" id="{4BFB3E25-61FD-DB46-8DD1-DF32F93F7462}"/>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94" name="Oval 1593">
                  <a:extLst>
                    <a:ext uri="{FF2B5EF4-FFF2-40B4-BE49-F238E27FC236}">
                      <a16:creationId xmlns:a16="http://schemas.microsoft.com/office/drawing/2014/main" id="{08771862-F519-6B47-B23E-3B63F7B3F181}"/>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95" name="Oval 1594">
                  <a:extLst>
                    <a:ext uri="{FF2B5EF4-FFF2-40B4-BE49-F238E27FC236}">
                      <a16:creationId xmlns:a16="http://schemas.microsoft.com/office/drawing/2014/main" id="{B86244CC-74E4-0247-9C56-17E0A7289382}"/>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96" name="Oval 1595">
                  <a:extLst>
                    <a:ext uri="{FF2B5EF4-FFF2-40B4-BE49-F238E27FC236}">
                      <a16:creationId xmlns:a16="http://schemas.microsoft.com/office/drawing/2014/main" id="{01A26776-02B0-3747-9035-41F2E39CF965}"/>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97" name="Oval 1596">
                  <a:extLst>
                    <a:ext uri="{FF2B5EF4-FFF2-40B4-BE49-F238E27FC236}">
                      <a16:creationId xmlns:a16="http://schemas.microsoft.com/office/drawing/2014/main" id="{D66CE422-BB68-324A-A1FC-9ACEA041A053}"/>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98" name="Oval 1597">
                  <a:extLst>
                    <a:ext uri="{FF2B5EF4-FFF2-40B4-BE49-F238E27FC236}">
                      <a16:creationId xmlns:a16="http://schemas.microsoft.com/office/drawing/2014/main" id="{C28FC6CC-4949-F74C-935C-6E3A247F6142}"/>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60" name="Group 1559">
                <a:extLst>
                  <a:ext uri="{FF2B5EF4-FFF2-40B4-BE49-F238E27FC236}">
                    <a16:creationId xmlns:a16="http://schemas.microsoft.com/office/drawing/2014/main" id="{D009FA47-EE6E-1C4E-A469-4A0A2217AD30}"/>
                  </a:ext>
                </a:extLst>
              </p:cNvPr>
              <p:cNvGrpSpPr/>
              <p:nvPr/>
            </p:nvGrpSpPr>
            <p:grpSpPr>
              <a:xfrm rot="9822834">
                <a:off x="5707787" y="2780509"/>
                <a:ext cx="139568" cy="121285"/>
                <a:chOff x="6526723" y="3273199"/>
                <a:chExt cx="139568" cy="121285"/>
              </a:xfrm>
            </p:grpSpPr>
            <p:sp>
              <p:nvSpPr>
                <p:cNvPr id="1585" name="Oval 1584">
                  <a:extLst>
                    <a:ext uri="{FF2B5EF4-FFF2-40B4-BE49-F238E27FC236}">
                      <a16:creationId xmlns:a16="http://schemas.microsoft.com/office/drawing/2014/main" id="{007EAE25-CD3B-ED4D-B0E1-1FE9F516389E}"/>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86" name="Oval 1585">
                  <a:extLst>
                    <a:ext uri="{FF2B5EF4-FFF2-40B4-BE49-F238E27FC236}">
                      <a16:creationId xmlns:a16="http://schemas.microsoft.com/office/drawing/2014/main" id="{6484BD6F-8936-E743-B7ED-CF591464FCC5}"/>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87" name="Oval 1586">
                  <a:extLst>
                    <a:ext uri="{FF2B5EF4-FFF2-40B4-BE49-F238E27FC236}">
                      <a16:creationId xmlns:a16="http://schemas.microsoft.com/office/drawing/2014/main" id="{CF7FE9F2-6579-6745-BBFB-8B24771BB963}"/>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88" name="Oval 1587">
                  <a:extLst>
                    <a:ext uri="{FF2B5EF4-FFF2-40B4-BE49-F238E27FC236}">
                      <a16:creationId xmlns:a16="http://schemas.microsoft.com/office/drawing/2014/main" id="{6E1A4BC4-B0E0-2646-A47D-1BE291026F97}"/>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89" name="Oval 1588">
                  <a:extLst>
                    <a:ext uri="{FF2B5EF4-FFF2-40B4-BE49-F238E27FC236}">
                      <a16:creationId xmlns:a16="http://schemas.microsoft.com/office/drawing/2014/main" id="{B2FFB042-E4DF-E541-9298-735C49DF5D27}"/>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90" name="Oval 1589">
                  <a:extLst>
                    <a:ext uri="{FF2B5EF4-FFF2-40B4-BE49-F238E27FC236}">
                      <a16:creationId xmlns:a16="http://schemas.microsoft.com/office/drawing/2014/main" id="{107158A1-A56F-9B48-A939-576BBEAB733C}"/>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91" name="Oval 1590">
                  <a:extLst>
                    <a:ext uri="{FF2B5EF4-FFF2-40B4-BE49-F238E27FC236}">
                      <a16:creationId xmlns:a16="http://schemas.microsoft.com/office/drawing/2014/main" id="{483F607A-8259-9B49-B2EF-1F39CD520703}"/>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61" name="Group 1560">
                <a:extLst>
                  <a:ext uri="{FF2B5EF4-FFF2-40B4-BE49-F238E27FC236}">
                    <a16:creationId xmlns:a16="http://schemas.microsoft.com/office/drawing/2014/main" id="{927CF511-C36E-5143-B482-75FB95631381}"/>
                  </a:ext>
                </a:extLst>
              </p:cNvPr>
              <p:cNvGrpSpPr/>
              <p:nvPr/>
            </p:nvGrpSpPr>
            <p:grpSpPr>
              <a:xfrm>
                <a:off x="5569802" y="3048554"/>
                <a:ext cx="139568" cy="121285"/>
                <a:chOff x="6526723" y="3273199"/>
                <a:chExt cx="139568" cy="121285"/>
              </a:xfrm>
            </p:grpSpPr>
            <p:sp>
              <p:nvSpPr>
                <p:cNvPr id="1578" name="Oval 1577">
                  <a:extLst>
                    <a:ext uri="{FF2B5EF4-FFF2-40B4-BE49-F238E27FC236}">
                      <a16:creationId xmlns:a16="http://schemas.microsoft.com/office/drawing/2014/main" id="{46521B46-0B55-4A41-8D9E-D9AF422FB4BE}"/>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79" name="Oval 1578">
                  <a:extLst>
                    <a:ext uri="{FF2B5EF4-FFF2-40B4-BE49-F238E27FC236}">
                      <a16:creationId xmlns:a16="http://schemas.microsoft.com/office/drawing/2014/main" id="{8B2CB2BE-E74E-9A41-A59E-08CF455781F9}"/>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80" name="Oval 1579">
                  <a:extLst>
                    <a:ext uri="{FF2B5EF4-FFF2-40B4-BE49-F238E27FC236}">
                      <a16:creationId xmlns:a16="http://schemas.microsoft.com/office/drawing/2014/main" id="{4A7845BE-4510-B740-967E-D957A10C3BA5}"/>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81" name="Oval 1580">
                  <a:extLst>
                    <a:ext uri="{FF2B5EF4-FFF2-40B4-BE49-F238E27FC236}">
                      <a16:creationId xmlns:a16="http://schemas.microsoft.com/office/drawing/2014/main" id="{ACC26F77-ADF9-A14E-999B-F91131B330D6}"/>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82" name="Oval 1581">
                  <a:extLst>
                    <a:ext uri="{FF2B5EF4-FFF2-40B4-BE49-F238E27FC236}">
                      <a16:creationId xmlns:a16="http://schemas.microsoft.com/office/drawing/2014/main" id="{3709235A-F7F2-7245-8567-068FA06B3E6D}"/>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83" name="Oval 1582">
                  <a:extLst>
                    <a:ext uri="{FF2B5EF4-FFF2-40B4-BE49-F238E27FC236}">
                      <a16:creationId xmlns:a16="http://schemas.microsoft.com/office/drawing/2014/main" id="{ECAF1F4B-0FB5-304E-A653-714A58146025}"/>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84" name="Oval 1583">
                  <a:extLst>
                    <a:ext uri="{FF2B5EF4-FFF2-40B4-BE49-F238E27FC236}">
                      <a16:creationId xmlns:a16="http://schemas.microsoft.com/office/drawing/2014/main" id="{4E70DC99-4153-9A46-A76D-89F71F5ACD24}"/>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62" name="Group 1561">
                <a:extLst>
                  <a:ext uri="{FF2B5EF4-FFF2-40B4-BE49-F238E27FC236}">
                    <a16:creationId xmlns:a16="http://schemas.microsoft.com/office/drawing/2014/main" id="{CCD1DFD0-AF22-564C-9A10-F5FDEA4E7824}"/>
                  </a:ext>
                </a:extLst>
              </p:cNvPr>
              <p:cNvGrpSpPr/>
              <p:nvPr/>
            </p:nvGrpSpPr>
            <p:grpSpPr>
              <a:xfrm rot="7799596">
                <a:off x="5547370" y="2800044"/>
                <a:ext cx="139568" cy="121285"/>
                <a:chOff x="6526723" y="3273199"/>
                <a:chExt cx="139568" cy="121285"/>
              </a:xfrm>
            </p:grpSpPr>
            <p:sp>
              <p:nvSpPr>
                <p:cNvPr id="1571" name="Oval 1570">
                  <a:extLst>
                    <a:ext uri="{FF2B5EF4-FFF2-40B4-BE49-F238E27FC236}">
                      <a16:creationId xmlns:a16="http://schemas.microsoft.com/office/drawing/2014/main" id="{D050CE64-C56B-0A4F-98EB-00626E6EFDE8}"/>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72" name="Oval 1571">
                  <a:extLst>
                    <a:ext uri="{FF2B5EF4-FFF2-40B4-BE49-F238E27FC236}">
                      <a16:creationId xmlns:a16="http://schemas.microsoft.com/office/drawing/2014/main" id="{B5DCE1B9-A23A-E644-998F-79367FE9DA26}"/>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73" name="Oval 1572">
                  <a:extLst>
                    <a:ext uri="{FF2B5EF4-FFF2-40B4-BE49-F238E27FC236}">
                      <a16:creationId xmlns:a16="http://schemas.microsoft.com/office/drawing/2014/main" id="{0B2338C1-CF90-A94F-9AFF-E84B3235AED0}"/>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74" name="Oval 1573">
                  <a:extLst>
                    <a:ext uri="{FF2B5EF4-FFF2-40B4-BE49-F238E27FC236}">
                      <a16:creationId xmlns:a16="http://schemas.microsoft.com/office/drawing/2014/main" id="{D75A39A4-ECD5-8B40-AD99-C340CBE46BDC}"/>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75" name="Oval 1574">
                  <a:extLst>
                    <a:ext uri="{FF2B5EF4-FFF2-40B4-BE49-F238E27FC236}">
                      <a16:creationId xmlns:a16="http://schemas.microsoft.com/office/drawing/2014/main" id="{400ECDCC-F710-CA4F-8872-B5E625512A03}"/>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76" name="Oval 1575">
                  <a:extLst>
                    <a:ext uri="{FF2B5EF4-FFF2-40B4-BE49-F238E27FC236}">
                      <a16:creationId xmlns:a16="http://schemas.microsoft.com/office/drawing/2014/main" id="{2EF6C792-37E6-D24E-A093-14179DDA0779}"/>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77" name="Oval 1576">
                  <a:extLst>
                    <a:ext uri="{FF2B5EF4-FFF2-40B4-BE49-F238E27FC236}">
                      <a16:creationId xmlns:a16="http://schemas.microsoft.com/office/drawing/2014/main" id="{B388796A-DE6D-8243-9930-33BD9DE5BD24}"/>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563" name="Group 1562">
                <a:extLst>
                  <a:ext uri="{FF2B5EF4-FFF2-40B4-BE49-F238E27FC236}">
                    <a16:creationId xmlns:a16="http://schemas.microsoft.com/office/drawing/2014/main" id="{A5FEDCA3-BD18-C84B-813D-F6C0B5DDFDF4}"/>
                  </a:ext>
                </a:extLst>
              </p:cNvPr>
              <p:cNvGrpSpPr/>
              <p:nvPr/>
            </p:nvGrpSpPr>
            <p:grpSpPr>
              <a:xfrm>
                <a:off x="5681200" y="2734404"/>
                <a:ext cx="139568" cy="121285"/>
                <a:chOff x="6526723" y="3273199"/>
                <a:chExt cx="139568" cy="121285"/>
              </a:xfrm>
            </p:grpSpPr>
            <p:sp>
              <p:nvSpPr>
                <p:cNvPr id="1564" name="Oval 1563">
                  <a:extLst>
                    <a:ext uri="{FF2B5EF4-FFF2-40B4-BE49-F238E27FC236}">
                      <a16:creationId xmlns:a16="http://schemas.microsoft.com/office/drawing/2014/main" id="{5FF600AA-D49F-2C44-B36D-F13942AEB2EB}"/>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65" name="Oval 1564">
                  <a:extLst>
                    <a:ext uri="{FF2B5EF4-FFF2-40B4-BE49-F238E27FC236}">
                      <a16:creationId xmlns:a16="http://schemas.microsoft.com/office/drawing/2014/main" id="{7854EC99-C843-7C4D-A495-45AAB87F4E32}"/>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66" name="Oval 1565">
                  <a:extLst>
                    <a:ext uri="{FF2B5EF4-FFF2-40B4-BE49-F238E27FC236}">
                      <a16:creationId xmlns:a16="http://schemas.microsoft.com/office/drawing/2014/main" id="{0F3A1734-412D-FD48-9318-77324EB8249A}"/>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67" name="Oval 1566">
                  <a:extLst>
                    <a:ext uri="{FF2B5EF4-FFF2-40B4-BE49-F238E27FC236}">
                      <a16:creationId xmlns:a16="http://schemas.microsoft.com/office/drawing/2014/main" id="{3CC51CC8-0E6A-4448-A4A4-A79B77A66C87}"/>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68" name="Oval 1567">
                  <a:extLst>
                    <a:ext uri="{FF2B5EF4-FFF2-40B4-BE49-F238E27FC236}">
                      <a16:creationId xmlns:a16="http://schemas.microsoft.com/office/drawing/2014/main" id="{E5CA02F6-B821-304F-A34B-30F4D1894733}"/>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69" name="Oval 1568">
                  <a:extLst>
                    <a:ext uri="{FF2B5EF4-FFF2-40B4-BE49-F238E27FC236}">
                      <a16:creationId xmlns:a16="http://schemas.microsoft.com/office/drawing/2014/main" id="{0BF3C3D4-D98E-4F4F-8A47-C54AFC54E38F}"/>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570" name="Oval 1569">
                  <a:extLst>
                    <a:ext uri="{FF2B5EF4-FFF2-40B4-BE49-F238E27FC236}">
                      <a16:creationId xmlns:a16="http://schemas.microsoft.com/office/drawing/2014/main" id="{6DE2E34B-A248-234A-83EA-C06AB68E91C3}"/>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grpSp>
          <p:nvGrpSpPr>
            <p:cNvPr id="1613" name="Group 1612">
              <a:extLst>
                <a:ext uri="{FF2B5EF4-FFF2-40B4-BE49-F238E27FC236}">
                  <a16:creationId xmlns:a16="http://schemas.microsoft.com/office/drawing/2014/main" id="{03204FE0-9A00-3E46-9304-320F843109A0}"/>
                </a:ext>
              </a:extLst>
            </p:cNvPr>
            <p:cNvGrpSpPr/>
            <p:nvPr/>
          </p:nvGrpSpPr>
          <p:grpSpPr>
            <a:xfrm rot="12992586">
              <a:off x="4654592" y="2176446"/>
              <a:ext cx="703576" cy="877936"/>
              <a:chOff x="5518007" y="2734404"/>
              <a:chExt cx="356629" cy="435435"/>
            </a:xfrm>
          </p:grpSpPr>
          <p:grpSp>
            <p:nvGrpSpPr>
              <p:cNvPr id="1614" name="Group 1613">
                <a:extLst>
                  <a:ext uri="{FF2B5EF4-FFF2-40B4-BE49-F238E27FC236}">
                    <a16:creationId xmlns:a16="http://schemas.microsoft.com/office/drawing/2014/main" id="{36E48C24-4B7E-F04B-895F-43599D29FF1F}"/>
                  </a:ext>
                </a:extLst>
              </p:cNvPr>
              <p:cNvGrpSpPr/>
              <p:nvPr/>
            </p:nvGrpSpPr>
            <p:grpSpPr>
              <a:xfrm>
                <a:off x="5654916" y="2899284"/>
                <a:ext cx="139568" cy="121285"/>
                <a:chOff x="6526723" y="3273199"/>
                <a:chExt cx="139568" cy="121285"/>
              </a:xfrm>
            </p:grpSpPr>
            <p:sp>
              <p:nvSpPr>
                <p:cNvPr id="1663" name="Oval 1662">
                  <a:extLst>
                    <a:ext uri="{FF2B5EF4-FFF2-40B4-BE49-F238E27FC236}">
                      <a16:creationId xmlns:a16="http://schemas.microsoft.com/office/drawing/2014/main" id="{16E73D50-537B-7743-A020-BF55E89B5230}"/>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64" name="Oval 1663">
                  <a:extLst>
                    <a:ext uri="{FF2B5EF4-FFF2-40B4-BE49-F238E27FC236}">
                      <a16:creationId xmlns:a16="http://schemas.microsoft.com/office/drawing/2014/main" id="{D983112B-E887-E94D-8C72-C80035B3CAFE}"/>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65" name="Oval 1664">
                  <a:extLst>
                    <a:ext uri="{FF2B5EF4-FFF2-40B4-BE49-F238E27FC236}">
                      <a16:creationId xmlns:a16="http://schemas.microsoft.com/office/drawing/2014/main" id="{1D66CC94-17E4-8547-8910-322A908947F5}"/>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66" name="Oval 1665">
                  <a:extLst>
                    <a:ext uri="{FF2B5EF4-FFF2-40B4-BE49-F238E27FC236}">
                      <a16:creationId xmlns:a16="http://schemas.microsoft.com/office/drawing/2014/main" id="{916B298F-3E71-1E4F-8132-1227F199D9F8}"/>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67" name="Oval 1666">
                  <a:extLst>
                    <a:ext uri="{FF2B5EF4-FFF2-40B4-BE49-F238E27FC236}">
                      <a16:creationId xmlns:a16="http://schemas.microsoft.com/office/drawing/2014/main" id="{90971492-4C03-8C45-9C30-2C2D80A676BA}"/>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68" name="Oval 1667">
                  <a:extLst>
                    <a:ext uri="{FF2B5EF4-FFF2-40B4-BE49-F238E27FC236}">
                      <a16:creationId xmlns:a16="http://schemas.microsoft.com/office/drawing/2014/main" id="{F610B9FF-F746-874D-B5ED-D46D3BC78C92}"/>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69" name="Oval 1668">
                  <a:extLst>
                    <a:ext uri="{FF2B5EF4-FFF2-40B4-BE49-F238E27FC236}">
                      <a16:creationId xmlns:a16="http://schemas.microsoft.com/office/drawing/2014/main" id="{E6265FF8-3557-0F46-ACD7-05CAEC976587}"/>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15" name="Group 1614">
                <a:extLst>
                  <a:ext uri="{FF2B5EF4-FFF2-40B4-BE49-F238E27FC236}">
                    <a16:creationId xmlns:a16="http://schemas.microsoft.com/office/drawing/2014/main" id="{19FE36B2-0104-154E-9E49-1B015A6ADD8C}"/>
                  </a:ext>
                </a:extLst>
              </p:cNvPr>
              <p:cNvGrpSpPr/>
              <p:nvPr/>
            </p:nvGrpSpPr>
            <p:grpSpPr>
              <a:xfrm>
                <a:off x="5735068" y="2918651"/>
                <a:ext cx="139568" cy="121285"/>
                <a:chOff x="6526723" y="3273199"/>
                <a:chExt cx="139568" cy="121285"/>
              </a:xfrm>
            </p:grpSpPr>
            <p:sp>
              <p:nvSpPr>
                <p:cNvPr id="1656" name="Oval 1655">
                  <a:extLst>
                    <a:ext uri="{FF2B5EF4-FFF2-40B4-BE49-F238E27FC236}">
                      <a16:creationId xmlns:a16="http://schemas.microsoft.com/office/drawing/2014/main" id="{F8F222E2-B5BE-A041-8491-4D6B2B666B68}"/>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57" name="Oval 1656">
                  <a:extLst>
                    <a:ext uri="{FF2B5EF4-FFF2-40B4-BE49-F238E27FC236}">
                      <a16:creationId xmlns:a16="http://schemas.microsoft.com/office/drawing/2014/main" id="{F047EC0F-4FDE-A745-8F00-F0DFFC05AAF0}"/>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58" name="Oval 1657">
                  <a:extLst>
                    <a:ext uri="{FF2B5EF4-FFF2-40B4-BE49-F238E27FC236}">
                      <a16:creationId xmlns:a16="http://schemas.microsoft.com/office/drawing/2014/main" id="{0C72418B-8495-DD46-A26F-89B3A777B268}"/>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59" name="Oval 1658">
                  <a:extLst>
                    <a:ext uri="{FF2B5EF4-FFF2-40B4-BE49-F238E27FC236}">
                      <a16:creationId xmlns:a16="http://schemas.microsoft.com/office/drawing/2014/main" id="{9B627FF6-BEDC-FE42-9C7E-92E6273E390F}"/>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60" name="Oval 1659">
                  <a:extLst>
                    <a:ext uri="{FF2B5EF4-FFF2-40B4-BE49-F238E27FC236}">
                      <a16:creationId xmlns:a16="http://schemas.microsoft.com/office/drawing/2014/main" id="{CEFBCE1A-89EE-DA4A-9286-AC92E38953C8}"/>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61" name="Oval 1660">
                  <a:extLst>
                    <a:ext uri="{FF2B5EF4-FFF2-40B4-BE49-F238E27FC236}">
                      <a16:creationId xmlns:a16="http://schemas.microsoft.com/office/drawing/2014/main" id="{3C71E119-88A5-1945-92B9-29087F48F799}"/>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62" name="Oval 1661">
                  <a:extLst>
                    <a:ext uri="{FF2B5EF4-FFF2-40B4-BE49-F238E27FC236}">
                      <a16:creationId xmlns:a16="http://schemas.microsoft.com/office/drawing/2014/main" id="{3F1F3CB8-9A2C-D24E-BCF5-7A31CED0B1CE}"/>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16" name="Group 1615">
                <a:extLst>
                  <a:ext uri="{FF2B5EF4-FFF2-40B4-BE49-F238E27FC236}">
                    <a16:creationId xmlns:a16="http://schemas.microsoft.com/office/drawing/2014/main" id="{E11374B2-06BB-F043-8DA4-6B3231BD7820}"/>
                  </a:ext>
                </a:extLst>
              </p:cNvPr>
              <p:cNvGrpSpPr/>
              <p:nvPr/>
            </p:nvGrpSpPr>
            <p:grpSpPr>
              <a:xfrm rot="1866802">
                <a:off x="5518007" y="2954365"/>
                <a:ext cx="139568" cy="121285"/>
                <a:chOff x="6526723" y="3273199"/>
                <a:chExt cx="139568" cy="121285"/>
              </a:xfrm>
            </p:grpSpPr>
            <p:sp>
              <p:nvSpPr>
                <p:cNvPr id="1649" name="Oval 1648">
                  <a:extLst>
                    <a:ext uri="{FF2B5EF4-FFF2-40B4-BE49-F238E27FC236}">
                      <a16:creationId xmlns:a16="http://schemas.microsoft.com/office/drawing/2014/main" id="{86A92029-3D3E-A04D-8822-BF2B7F695AB1}"/>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50" name="Oval 1649">
                  <a:extLst>
                    <a:ext uri="{FF2B5EF4-FFF2-40B4-BE49-F238E27FC236}">
                      <a16:creationId xmlns:a16="http://schemas.microsoft.com/office/drawing/2014/main" id="{C0F2E880-E25A-7548-A1D0-6DB39AF9DEFC}"/>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51" name="Oval 1650">
                  <a:extLst>
                    <a:ext uri="{FF2B5EF4-FFF2-40B4-BE49-F238E27FC236}">
                      <a16:creationId xmlns:a16="http://schemas.microsoft.com/office/drawing/2014/main" id="{1913B2DB-D512-3D4F-A726-F708D3871E83}"/>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52" name="Oval 1651">
                  <a:extLst>
                    <a:ext uri="{FF2B5EF4-FFF2-40B4-BE49-F238E27FC236}">
                      <a16:creationId xmlns:a16="http://schemas.microsoft.com/office/drawing/2014/main" id="{A92E7C63-57FA-E84C-B0F6-7958255E8709}"/>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53" name="Oval 1652">
                  <a:extLst>
                    <a:ext uri="{FF2B5EF4-FFF2-40B4-BE49-F238E27FC236}">
                      <a16:creationId xmlns:a16="http://schemas.microsoft.com/office/drawing/2014/main" id="{3C5D2737-DA55-A645-AE0C-A56349ABC6D5}"/>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54" name="Oval 1653">
                  <a:extLst>
                    <a:ext uri="{FF2B5EF4-FFF2-40B4-BE49-F238E27FC236}">
                      <a16:creationId xmlns:a16="http://schemas.microsoft.com/office/drawing/2014/main" id="{2B7D3A36-8ADE-5642-8332-F566E108E87E}"/>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55" name="Oval 1654">
                  <a:extLst>
                    <a:ext uri="{FF2B5EF4-FFF2-40B4-BE49-F238E27FC236}">
                      <a16:creationId xmlns:a16="http://schemas.microsoft.com/office/drawing/2014/main" id="{849AC533-7869-8541-BF7A-859E3698E60D}"/>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17" name="Group 1616">
                <a:extLst>
                  <a:ext uri="{FF2B5EF4-FFF2-40B4-BE49-F238E27FC236}">
                    <a16:creationId xmlns:a16="http://schemas.microsoft.com/office/drawing/2014/main" id="{8BAAFC0E-FBBB-D646-A13B-BB9D7D9EF5BA}"/>
                  </a:ext>
                </a:extLst>
              </p:cNvPr>
              <p:cNvGrpSpPr/>
              <p:nvPr/>
            </p:nvGrpSpPr>
            <p:grpSpPr>
              <a:xfrm rot="9822834">
                <a:off x="5707787" y="2780509"/>
                <a:ext cx="139568" cy="121285"/>
                <a:chOff x="6526723" y="3273199"/>
                <a:chExt cx="139568" cy="121285"/>
              </a:xfrm>
            </p:grpSpPr>
            <p:sp>
              <p:nvSpPr>
                <p:cNvPr id="1642" name="Oval 1641">
                  <a:extLst>
                    <a:ext uri="{FF2B5EF4-FFF2-40B4-BE49-F238E27FC236}">
                      <a16:creationId xmlns:a16="http://schemas.microsoft.com/office/drawing/2014/main" id="{67B1A89A-EB0E-7941-8B39-B31859B66CBE}"/>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43" name="Oval 1642">
                  <a:extLst>
                    <a:ext uri="{FF2B5EF4-FFF2-40B4-BE49-F238E27FC236}">
                      <a16:creationId xmlns:a16="http://schemas.microsoft.com/office/drawing/2014/main" id="{ADE190F8-E509-0A40-ABE5-CFB4F8AA150C}"/>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44" name="Oval 1643">
                  <a:extLst>
                    <a:ext uri="{FF2B5EF4-FFF2-40B4-BE49-F238E27FC236}">
                      <a16:creationId xmlns:a16="http://schemas.microsoft.com/office/drawing/2014/main" id="{C5CBBD3B-3CA6-CA4A-B206-C2FD5474AA9B}"/>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45" name="Oval 1644">
                  <a:extLst>
                    <a:ext uri="{FF2B5EF4-FFF2-40B4-BE49-F238E27FC236}">
                      <a16:creationId xmlns:a16="http://schemas.microsoft.com/office/drawing/2014/main" id="{5663A461-E803-4E45-BC85-45ED2D3D7931}"/>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46" name="Oval 1645">
                  <a:extLst>
                    <a:ext uri="{FF2B5EF4-FFF2-40B4-BE49-F238E27FC236}">
                      <a16:creationId xmlns:a16="http://schemas.microsoft.com/office/drawing/2014/main" id="{E21F90EF-D013-FC4D-91DE-DD92EDC56CC6}"/>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47" name="Oval 1646">
                  <a:extLst>
                    <a:ext uri="{FF2B5EF4-FFF2-40B4-BE49-F238E27FC236}">
                      <a16:creationId xmlns:a16="http://schemas.microsoft.com/office/drawing/2014/main" id="{E0A59E70-AE26-F148-A6FB-A243D1BC8313}"/>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48" name="Oval 1647">
                  <a:extLst>
                    <a:ext uri="{FF2B5EF4-FFF2-40B4-BE49-F238E27FC236}">
                      <a16:creationId xmlns:a16="http://schemas.microsoft.com/office/drawing/2014/main" id="{9D2E99B4-508C-F94E-A838-75575EC82AB9}"/>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18" name="Group 1617">
                <a:extLst>
                  <a:ext uri="{FF2B5EF4-FFF2-40B4-BE49-F238E27FC236}">
                    <a16:creationId xmlns:a16="http://schemas.microsoft.com/office/drawing/2014/main" id="{CEA8E6D6-A64A-E347-BEEE-4494B9F2079F}"/>
                  </a:ext>
                </a:extLst>
              </p:cNvPr>
              <p:cNvGrpSpPr/>
              <p:nvPr/>
            </p:nvGrpSpPr>
            <p:grpSpPr>
              <a:xfrm>
                <a:off x="5569802" y="3048554"/>
                <a:ext cx="139568" cy="121285"/>
                <a:chOff x="6526723" y="3273199"/>
                <a:chExt cx="139568" cy="121285"/>
              </a:xfrm>
            </p:grpSpPr>
            <p:sp>
              <p:nvSpPr>
                <p:cNvPr id="1635" name="Oval 1634">
                  <a:extLst>
                    <a:ext uri="{FF2B5EF4-FFF2-40B4-BE49-F238E27FC236}">
                      <a16:creationId xmlns:a16="http://schemas.microsoft.com/office/drawing/2014/main" id="{2C4EAB29-D55E-2844-88C2-71CA36CD079F}"/>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36" name="Oval 1635">
                  <a:extLst>
                    <a:ext uri="{FF2B5EF4-FFF2-40B4-BE49-F238E27FC236}">
                      <a16:creationId xmlns:a16="http://schemas.microsoft.com/office/drawing/2014/main" id="{10EFD640-9644-CD4B-A56B-5A9FA4A9F2F7}"/>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37" name="Oval 1636">
                  <a:extLst>
                    <a:ext uri="{FF2B5EF4-FFF2-40B4-BE49-F238E27FC236}">
                      <a16:creationId xmlns:a16="http://schemas.microsoft.com/office/drawing/2014/main" id="{A47E3F1D-4181-8D4E-B111-DCA3CCBE2AD1}"/>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38" name="Oval 1637">
                  <a:extLst>
                    <a:ext uri="{FF2B5EF4-FFF2-40B4-BE49-F238E27FC236}">
                      <a16:creationId xmlns:a16="http://schemas.microsoft.com/office/drawing/2014/main" id="{BAA25FB4-C188-5D40-8D61-9AEE13748469}"/>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39" name="Oval 1638">
                  <a:extLst>
                    <a:ext uri="{FF2B5EF4-FFF2-40B4-BE49-F238E27FC236}">
                      <a16:creationId xmlns:a16="http://schemas.microsoft.com/office/drawing/2014/main" id="{32C3CC5E-5F8E-F94B-BBA4-4393C6030046}"/>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40" name="Oval 1639">
                  <a:extLst>
                    <a:ext uri="{FF2B5EF4-FFF2-40B4-BE49-F238E27FC236}">
                      <a16:creationId xmlns:a16="http://schemas.microsoft.com/office/drawing/2014/main" id="{D821C999-D911-0A4E-8BAD-DD0A56460734}"/>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41" name="Oval 1640">
                  <a:extLst>
                    <a:ext uri="{FF2B5EF4-FFF2-40B4-BE49-F238E27FC236}">
                      <a16:creationId xmlns:a16="http://schemas.microsoft.com/office/drawing/2014/main" id="{527FEE33-30E5-C949-8FFE-41977C825A1B}"/>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19" name="Group 1618">
                <a:extLst>
                  <a:ext uri="{FF2B5EF4-FFF2-40B4-BE49-F238E27FC236}">
                    <a16:creationId xmlns:a16="http://schemas.microsoft.com/office/drawing/2014/main" id="{FFEA1C65-145E-E14F-8E49-1AC8E1A021AD}"/>
                  </a:ext>
                </a:extLst>
              </p:cNvPr>
              <p:cNvGrpSpPr/>
              <p:nvPr/>
            </p:nvGrpSpPr>
            <p:grpSpPr>
              <a:xfrm rot="7799596">
                <a:off x="5547370" y="2800044"/>
                <a:ext cx="139568" cy="121285"/>
                <a:chOff x="6526723" y="3273199"/>
                <a:chExt cx="139568" cy="121285"/>
              </a:xfrm>
            </p:grpSpPr>
            <p:sp>
              <p:nvSpPr>
                <p:cNvPr id="1628" name="Oval 1627">
                  <a:extLst>
                    <a:ext uri="{FF2B5EF4-FFF2-40B4-BE49-F238E27FC236}">
                      <a16:creationId xmlns:a16="http://schemas.microsoft.com/office/drawing/2014/main" id="{333A81ED-A623-E841-AD20-ABBC94BC5846}"/>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29" name="Oval 1628">
                  <a:extLst>
                    <a:ext uri="{FF2B5EF4-FFF2-40B4-BE49-F238E27FC236}">
                      <a16:creationId xmlns:a16="http://schemas.microsoft.com/office/drawing/2014/main" id="{0EE92500-DE5A-EF4E-9DBF-74EF20645311}"/>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30" name="Oval 1629">
                  <a:extLst>
                    <a:ext uri="{FF2B5EF4-FFF2-40B4-BE49-F238E27FC236}">
                      <a16:creationId xmlns:a16="http://schemas.microsoft.com/office/drawing/2014/main" id="{301B8CF1-E849-E64C-9D90-CAC67E17AF44}"/>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31" name="Oval 1630">
                  <a:extLst>
                    <a:ext uri="{FF2B5EF4-FFF2-40B4-BE49-F238E27FC236}">
                      <a16:creationId xmlns:a16="http://schemas.microsoft.com/office/drawing/2014/main" id="{6F8BC220-35AC-7E4D-B206-12323BE28567}"/>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32" name="Oval 1631">
                  <a:extLst>
                    <a:ext uri="{FF2B5EF4-FFF2-40B4-BE49-F238E27FC236}">
                      <a16:creationId xmlns:a16="http://schemas.microsoft.com/office/drawing/2014/main" id="{627E5307-64FD-8D43-8F48-DF3C746D0EB1}"/>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33" name="Oval 1632">
                  <a:extLst>
                    <a:ext uri="{FF2B5EF4-FFF2-40B4-BE49-F238E27FC236}">
                      <a16:creationId xmlns:a16="http://schemas.microsoft.com/office/drawing/2014/main" id="{244A563F-7C6C-9B46-BDEE-61223326A2CD}"/>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34" name="Oval 1633">
                  <a:extLst>
                    <a:ext uri="{FF2B5EF4-FFF2-40B4-BE49-F238E27FC236}">
                      <a16:creationId xmlns:a16="http://schemas.microsoft.com/office/drawing/2014/main" id="{9609AE2F-A112-E049-A320-E4D8D5116086}"/>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20" name="Group 1619">
                <a:extLst>
                  <a:ext uri="{FF2B5EF4-FFF2-40B4-BE49-F238E27FC236}">
                    <a16:creationId xmlns:a16="http://schemas.microsoft.com/office/drawing/2014/main" id="{FAA74AEA-C25F-274D-8D4E-E1A69AF952EA}"/>
                  </a:ext>
                </a:extLst>
              </p:cNvPr>
              <p:cNvGrpSpPr/>
              <p:nvPr/>
            </p:nvGrpSpPr>
            <p:grpSpPr>
              <a:xfrm>
                <a:off x="5681200" y="2734404"/>
                <a:ext cx="139568" cy="121285"/>
                <a:chOff x="6526723" y="3273199"/>
                <a:chExt cx="139568" cy="121285"/>
              </a:xfrm>
            </p:grpSpPr>
            <p:sp>
              <p:nvSpPr>
                <p:cNvPr id="1621" name="Oval 1620">
                  <a:extLst>
                    <a:ext uri="{FF2B5EF4-FFF2-40B4-BE49-F238E27FC236}">
                      <a16:creationId xmlns:a16="http://schemas.microsoft.com/office/drawing/2014/main" id="{0B1C6E92-046D-8442-AB64-9C441756A7B6}"/>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22" name="Oval 1621">
                  <a:extLst>
                    <a:ext uri="{FF2B5EF4-FFF2-40B4-BE49-F238E27FC236}">
                      <a16:creationId xmlns:a16="http://schemas.microsoft.com/office/drawing/2014/main" id="{0F9BA5E7-848B-D942-8035-4AFDC83B81D4}"/>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23" name="Oval 1622">
                  <a:extLst>
                    <a:ext uri="{FF2B5EF4-FFF2-40B4-BE49-F238E27FC236}">
                      <a16:creationId xmlns:a16="http://schemas.microsoft.com/office/drawing/2014/main" id="{2C32E85C-A992-884C-9091-67A3D69575BA}"/>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24" name="Oval 1623">
                  <a:extLst>
                    <a:ext uri="{FF2B5EF4-FFF2-40B4-BE49-F238E27FC236}">
                      <a16:creationId xmlns:a16="http://schemas.microsoft.com/office/drawing/2014/main" id="{A5A0979A-26B2-4B4B-A35F-266FD96AF962}"/>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25" name="Oval 1624">
                  <a:extLst>
                    <a:ext uri="{FF2B5EF4-FFF2-40B4-BE49-F238E27FC236}">
                      <a16:creationId xmlns:a16="http://schemas.microsoft.com/office/drawing/2014/main" id="{DEFFFC6F-4FC7-F846-A542-64C458DA8514}"/>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26" name="Oval 1625">
                  <a:extLst>
                    <a:ext uri="{FF2B5EF4-FFF2-40B4-BE49-F238E27FC236}">
                      <a16:creationId xmlns:a16="http://schemas.microsoft.com/office/drawing/2014/main" id="{8443FC3F-819D-2946-A13E-3A1E6E4059E7}"/>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27" name="Oval 1626">
                  <a:extLst>
                    <a:ext uri="{FF2B5EF4-FFF2-40B4-BE49-F238E27FC236}">
                      <a16:creationId xmlns:a16="http://schemas.microsoft.com/office/drawing/2014/main" id="{049092F5-9BE7-8343-A398-904ED7247347}"/>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grpSp>
          <p:nvGrpSpPr>
            <p:cNvPr id="1670" name="Group 1669">
              <a:extLst>
                <a:ext uri="{FF2B5EF4-FFF2-40B4-BE49-F238E27FC236}">
                  <a16:creationId xmlns:a16="http://schemas.microsoft.com/office/drawing/2014/main" id="{CB6E8ADD-06DF-C643-A641-4655A4AF7CBC}"/>
                </a:ext>
              </a:extLst>
            </p:cNvPr>
            <p:cNvGrpSpPr/>
            <p:nvPr/>
          </p:nvGrpSpPr>
          <p:grpSpPr>
            <a:xfrm rot="9503683">
              <a:off x="3905402" y="3795223"/>
              <a:ext cx="703576" cy="877936"/>
              <a:chOff x="5518007" y="2734404"/>
              <a:chExt cx="356629" cy="435435"/>
            </a:xfrm>
          </p:grpSpPr>
          <p:grpSp>
            <p:nvGrpSpPr>
              <p:cNvPr id="1671" name="Group 1670">
                <a:extLst>
                  <a:ext uri="{FF2B5EF4-FFF2-40B4-BE49-F238E27FC236}">
                    <a16:creationId xmlns:a16="http://schemas.microsoft.com/office/drawing/2014/main" id="{70D09843-205A-1D41-B770-9B4F88E3D25A}"/>
                  </a:ext>
                </a:extLst>
              </p:cNvPr>
              <p:cNvGrpSpPr/>
              <p:nvPr/>
            </p:nvGrpSpPr>
            <p:grpSpPr>
              <a:xfrm>
                <a:off x="5654916" y="2899284"/>
                <a:ext cx="139568" cy="121285"/>
                <a:chOff x="6526723" y="3273199"/>
                <a:chExt cx="139568" cy="121285"/>
              </a:xfrm>
            </p:grpSpPr>
            <p:sp>
              <p:nvSpPr>
                <p:cNvPr id="1720" name="Oval 1719">
                  <a:extLst>
                    <a:ext uri="{FF2B5EF4-FFF2-40B4-BE49-F238E27FC236}">
                      <a16:creationId xmlns:a16="http://schemas.microsoft.com/office/drawing/2014/main" id="{0A467D00-C884-5745-B4EA-5AA657EA9D76}"/>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21" name="Oval 1720">
                  <a:extLst>
                    <a:ext uri="{FF2B5EF4-FFF2-40B4-BE49-F238E27FC236}">
                      <a16:creationId xmlns:a16="http://schemas.microsoft.com/office/drawing/2014/main" id="{93C18410-912B-A349-9292-A99730BF876B}"/>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22" name="Oval 1721">
                  <a:extLst>
                    <a:ext uri="{FF2B5EF4-FFF2-40B4-BE49-F238E27FC236}">
                      <a16:creationId xmlns:a16="http://schemas.microsoft.com/office/drawing/2014/main" id="{8C433963-AE62-D54E-BFC4-06F6CA712A61}"/>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23" name="Oval 1722">
                  <a:extLst>
                    <a:ext uri="{FF2B5EF4-FFF2-40B4-BE49-F238E27FC236}">
                      <a16:creationId xmlns:a16="http://schemas.microsoft.com/office/drawing/2014/main" id="{86E27C52-C463-4F40-B01F-857D92510FE8}"/>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24" name="Oval 1723">
                  <a:extLst>
                    <a:ext uri="{FF2B5EF4-FFF2-40B4-BE49-F238E27FC236}">
                      <a16:creationId xmlns:a16="http://schemas.microsoft.com/office/drawing/2014/main" id="{749203CD-4A9F-1943-A3BE-C1B672EEA8DB}"/>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25" name="Oval 1724">
                  <a:extLst>
                    <a:ext uri="{FF2B5EF4-FFF2-40B4-BE49-F238E27FC236}">
                      <a16:creationId xmlns:a16="http://schemas.microsoft.com/office/drawing/2014/main" id="{7215045F-C0B0-1841-B5E2-CBFA8311AD2B}"/>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26" name="Oval 1725">
                  <a:extLst>
                    <a:ext uri="{FF2B5EF4-FFF2-40B4-BE49-F238E27FC236}">
                      <a16:creationId xmlns:a16="http://schemas.microsoft.com/office/drawing/2014/main" id="{12D832B0-3940-2C4D-9F11-14D1561343FD}"/>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72" name="Group 1671">
                <a:extLst>
                  <a:ext uri="{FF2B5EF4-FFF2-40B4-BE49-F238E27FC236}">
                    <a16:creationId xmlns:a16="http://schemas.microsoft.com/office/drawing/2014/main" id="{DBD957C3-5855-5A4C-AAFF-8A7D5E4327B7}"/>
                  </a:ext>
                </a:extLst>
              </p:cNvPr>
              <p:cNvGrpSpPr/>
              <p:nvPr/>
            </p:nvGrpSpPr>
            <p:grpSpPr>
              <a:xfrm>
                <a:off x="5735068" y="2918651"/>
                <a:ext cx="139568" cy="121285"/>
                <a:chOff x="6526723" y="3273199"/>
                <a:chExt cx="139568" cy="121285"/>
              </a:xfrm>
            </p:grpSpPr>
            <p:sp>
              <p:nvSpPr>
                <p:cNvPr id="1713" name="Oval 1712">
                  <a:extLst>
                    <a:ext uri="{FF2B5EF4-FFF2-40B4-BE49-F238E27FC236}">
                      <a16:creationId xmlns:a16="http://schemas.microsoft.com/office/drawing/2014/main" id="{E4490DBB-93DF-4B4E-9079-7EF13B68FBD8}"/>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14" name="Oval 1713">
                  <a:extLst>
                    <a:ext uri="{FF2B5EF4-FFF2-40B4-BE49-F238E27FC236}">
                      <a16:creationId xmlns:a16="http://schemas.microsoft.com/office/drawing/2014/main" id="{D4EBC860-0534-8445-A48A-D5A65646EE39}"/>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15" name="Oval 1714">
                  <a:extLst>
                    <a:ext uri="{FF2B5EF4-FFF2-40B4-BE49-F238E27FC236}">
                      <a16:creationId xmlns:a16="http://schemas.microsoft.com/office/drawing/2014/main" id="{E82691E5-F9D3-E94F-A7E7-25640243A94C}"/>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16" name="Oval 1715">
                  <a:extLst>
                    <a:ext uri="{FF2B5EF4-FFF2-40B4-BE49-F238E27FC236}">
                      <a16:creationId xmlns:a16="http://schemas.microsoft.com/office/drawing/2014/main" id="{50B2C071-247B-CF40-8901-E81ABE00ADE5}"/>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17" name="Oval 1716">
                  <a:extLst>
                    <a:ext uri="{FF2B5EF4-FFF2-40B4-BE49-F238E27FC236}">
                      <a16:creationId xmlns:a16="http://schemas.microsoft.com/office/drawing/2014/main" id="{6A2E500F-28B6-334B-97E3-310765A83531}"/>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18" name="Oval 1717">
                  <a:extLst>
                    <a:ext uri="{FF2B5EF4-FFF2-40B4-BE49-F238E27FC236}">
                      <a16:creationId xmlns:a16="http://schemas.microsoft.com/office/drawing/2014/main" id="{9C4CE7E9-B32E-434F-BB57-B8D9F891A25F}"/>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19" name="Oval 1718">
                  <a:extLst>
                    <a:ext uri="{FF2B5EF4-FFF2-40B4-BE49-F238E27FC236}">
                      <a16:creationId xmlns:a16="http://schemas.microsoft.com/office/drawing/2014/main" id="{BFB5B4BD-9DC4-A449-9ACA-29BF6F665B77}"/>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73" name="Group 1672">
                <a:extLst>
                  <a:ext uri="{FF2B5EF4-FFF2-40B4-BE49-F238E27FC236}">
                    <a16:creationId xmlns:a16="http://schemas.microsoft.com/office/drawing/2014/main" id="{24CE2D9A-87AB-1F42-87E7-0BCBFD5BECA2}"/>
                  </a:ext>
                </a:extLst>
              </p:cNvPr>
              <p:cNvGrpSpPr/>
              <p:nvPr/>
            </p:nvGrpSpPr>
            <p:grpSpPr>
              <a:xfrm rot="1866802">
                <a:off x="5518007" y="2954365"/>
                <a:ext cx="139568" cy="121285"/>
                <a:chOff x="6526723" y="3273199"/>
                <a:chExt cx="139568" cy="121285"/>
              </a:xfrm>
            </p:grpSpPr>
            <p:sp>
              <p:nvSpPr>
                <p:cNvPr id="1706" name="Oval 1705">
                  <a:extLst>
                    <a:ext uri="{FF2B5EF4-FFF2-40B4-BE49-F238E27FC236}">
                      <a16:creationId xmlns:a16="http://schemas.microsoft.com/office/drawing/2014/main" id="{52321EE2-A858-164C-AFDF-3FB2ED76B1D2}"/>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07" name="Oval 1706">
                  <a:extLst>
                    <a:ext uri="{FF2B5EF4-FFF2-40B4-BE49-F238E27FC236}">
                      <a16:creationId xmlns:a16="http://schemas.microsoft.com/office/drawing/2014/main" id="{D4D4A9CF-471D-E841-92C2-D19CDDED56EC}"/>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08" name="Oval 1707">
                  <a:extLst>
                    <a:ext uri="{FF2B5EF4-FFF2-40B4-BE49-F238E27FC236}">
                      <a16:creationId xmlns:a16="http://schemas.microsoft.com/office/drawing/2014/main" id="{EDD22890-E88D-FA4E-BCC0-0EAA3BEAAD39}"/>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09" name="Oval 1708">
                  <a:extLst>
                    <a:ext uri="{FF2B5EF4-FFF2-40B4-BE49-F238E27FC236}">
                      <a16:creationId xmlns:a16="http://schemas.microsoft.com/office/drawing/2014/main" id="{26FB79BD-0A11-9E41-9A1C-0B6DBDE648DC}"/>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10" name="Oval 1709">
                  <a:extLst>
                    <a:ext uri="{FF2B5EF4-FFF2-40B4-BE49-F238E27FC236}">
                      <a16:creationId xmlns:a16="http://schemas.microsoft.com/office/drawing/2014/main" id="{46C1E5F3-8F13-1942-84AA-9DEA387C4A37}"/>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11" name="Oval 1710">
                  <a:extLst>
                    <a:ext uri="{FF2B5EF4-FFF2-40B4-BE49-F238E27FC236}">
                      <a16:creationId xmlns:a16="http://schemas.microsoft.com/office/drawing/2014/main" id="{7D9C8EF3-9B5C-FA41-82AE-B20433907E46}"/>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12" name="Oval 1711">
                  <a:extLst>
                    <a:ext uri="{FF2B5EF4-FFF2-40B4-BE49-F238E27FC236}">
                      <a16:creationId xmlns:a16="http://schemas.microsoft.com/office/drawing/2014/main" id="{C26710ED-1066-1C47-A628-FBEB779256CC}"/>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74" name="Group 1673">
                <a:extLst>
                  <a:ext uri="{FF2B5EF4-FFF2-40B4-BE49-F238E27FC236}">
                    <a16:creationId xmlns:a16="http://schemas.microsoft.com/office/drawing/2014/main" id="{1A126D24-78E0-5B40-8B42-3BFA959CA0D8}"/>
                  </a:ext>
                </a:extLst>
              </p:cNvPr>
              <p:cNvGrpSpPr/>
              <p:nvPr/>
            </p:nvGrpSpPr>
            <p:grpSpPr>
              <a:xfrm rot="9822834">
                <a:off x="5707787" y="2780509"/>
                <a:ext cx="139568" cy="121285"/>
                <a:chOff x="6526723" y="3273199"/>
                <a:chExt cx="139568" cy="121285"/>
              </a:xfrm>
            </p:grpSpPr>
            <p:sp>
              <p:nvSpPr>
                <p:cNvPr id="1699" name="Oval 1698">
                  <a:extLst>
                    <a:ext uri="{FF2B5EF4-FFF2-40B4-BE49-F238E27FC236}">
                      <a16:creationId xmlns:a16="http://schemas.microsoft.com/office/drawing/2014/main" id="{7DA175FF-1C26-3640-98B1-717880715E1A}"/>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00" name="Oval 1699">
                  <a:extLst>
                    <a:ext uri="{FF2B5EF4-FFF2-40B4-BE49-F238E27FC236}">
                      <a16:creationId xmlns:a16="http://schemas.microsoft.com/office/drawing/2014/main" id="{764E7419-F4BE-7740-95B6-7C36DFA0F353}"/>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01" name="Oval 1700">
                  <a:extLst>
                    <a:ext uri="{FF2B5EF4-FFF2-40B4-BE49-F238E27FC236}">
                      <a16:creationId xmlns:a16="http://schemas.microsoft.com/office/drawing/2014/main" id="{CFBF5FE2-D6F7-9647-9877-B60ECAA993F0}"/>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02" name="Oval 1701">
                  <a:extLst>
                    <a:ext uri="{FF2B5EF4-FFF2-40B4-BE49-F238E27FC236}">
                      <a16:creationId xmlns:a16="http://schemas.microsoft.com/office/drawing/2014/main" id="{2F5BA40F-DC98-3441-B3A5-50E710635C58}"/>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03" name="Oval 1702">
                  <a:extLst>
                    <a:ext uri="{FF2B5EF4-FFF2-40B4-BE49-F238E27FC236}">
                      <a16:creationId xmlns:a16="http://schemas.microsoft.com/office/drawing/2014/main" id="{435B7DFB-6FB4-EC4B-B67D-B9B7C7CFCE2F}"/>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04" name="Oval 1703">
                  <a:extLst>
                    <a:ext uri="{FF2B5EF4-FFF2-40B4-BE49-F238E27FC236}">
                      <a16:creationId xmlns:a16="http://schemas.microsoft.com/office/drawing/2014/main" id="{6B80C259-CF7F-B04E-8CFB-CC235D4D4E6D}"/>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05" name="Oval 1704">
                  <a:extLst>
                    <a:ext uri="{FF2B5EF4-FFF2-40B4-BE49-F238E27FC236}">
                      <a16:creationId xmlns:a16="http://schemas.microsoft.com/office/drawing/2014/main" id="{265D8125-E95C-154D-BBDE-D009B234E434}"/>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75" name="Group 1674">
                <a:extLst>
                  <a:ext uri="{FF2B5EF4-FFF2-40B4-BE49-F238E27FC236}">
                    <a16:creationId xmlns:a16="http://schemas.microsoft.com/office/drawing/2014/main" id="{A09534D7-AD23-C54C-AC0E-8A1DB14B9F38}"/>
                  </a:ext>
                </a:extLst>
              </p:cNvPr>
              <p:cNvGrpSpPr/>
              <p:nvPr/>
            </p:nvGrpSpPr>
            <p:grpSpPr>
              <a:xfrm>
                <a:off x="5569802" y="3048554"/>
                <a:ext cx="139568" cy="121285"/>
                <a:chOff x="6526723" y="3273199"/>
                <a:chExt cx="139568" cy="121285"/>
              </a:xfrm>
            </p:grpSpPr>
            <p:sp>
              <p:nvSpPr>
                <p:cNvPr id="1692" name="Oval 1691">
                  <a:extLst>
                    <a:ext uri="{FF2B5EF4-FFF2-40B4-BE49-F238E27FC236}">
                      <a16:creationId xmlns:a16="http://schemas.microsoft.com/office/drawing/2014/main" id="{22B20989-A777-0E4D-AA31-0C75A8D61024}"/>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93" name="Oval 1692">
                  <a:extLst>
                    <a:ext uri="{FF2B5EF4-FFF2-40B4-BE49-F238E27FC236}">
                      <a16:creationId xmlns:a16="http://schemas.microsoft.com/office/drawing/2014/main" id="{B2707121-2FD4-A74A-A5E9-3FCDE54CCA54}"/>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94" name="Oval 1693">
                  <a:extLst>
                    <a:ext uri="{FF2B5EF4-FFF2-40B4-BE49-F238E27FC236}">
                      <a16:creationId xmlns:a16="http://schemas.microsoft.com/office/drawing/2014/main" id="{830D66A4-FAA2-4044-A0AE-17979280F57A}"/>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95" name="Oval 1694">
                  <a:extLst>
                    <a:ext uri="{FF2B5EF4-FFF2-40B4-BE49-F238E27FC236}">
                      <a16:creationId xmlns:a16="http://schemas.microsoft.com/office/drawing/2014/main" id="{61CFCAA8-6FA8-3F47-8007-FE2CCD5EE584}"/>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96" name="Oval 1695">
                  <a:extLst>
                    <a:ext uri="{FF2B5EF4-FFF2-40B4-BE49-F238E27FC236}">
                      <a16:creationId xmlns:a16="http://schemas.microsoft.com/office/drawing/2014/main" id="{AB461F94-52F6-3443-A7EB-6EC5E1CC8D9E}"/>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97" name="Oval 1696">
                  <a:extLst>
                    <a:ext uri="{FF2B5EF4-FFF2-40B4-BE49-F238E27FC236}">
                      <a16:creationId xmlns:a16="http://schemas.microsoft.com/office/drawing/2014/main" id="{368ECEAB-1306-B545-A365-0092C0E6AE03}"/>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98" name="Oval 1697">
                  <a:extLst>
                    <a:ext uri="{FF2B5EF4-FFF2-40B4-BE49-F238E27FC236}">
                      <a16:creationId xmlns:a16="http://schemas.microsoft.com/office/drawing/2014/main" id="{37614C81-B460-7B4B-A1BC-1377D07587DB}"/>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76" name="Group 1675">
                <a:extLst>
                  <a:ext uri="{FF2B5EF4-FFF2-40B4-BE49-F238E27FC236}">
                    <a16:creationId xmlns:a16="http://schemas.microsoft.com/office/drawing/2014/main" id="{B311BD94-758C-9549-BD8C-8ACB17EAD5C3}"/>
                  </a:ext>
                </a:extLst>
              </p:cNvPr>
              <p:cNvGrpSpPr/>
              <p:nvPr/>
            </p:nvGrpSpPr>
            <p:grpSpPr>
              <a:xfrm rot="7799596">
                <a:off x="5547370" y="2800044"/>
                <a:ext cx="139568" cy="121285"/>
                <a:chOff x="6526723" y="3273199"/>
                <a:chExt cx="139568" cy="121285"/>
              </a:xfrm>
            </p:grpSpPr>
            <p:sp>
              <p:nvSpPr>
                <p:cNvPr id="1685" name="Oval 1684">
                  <a:extLst>
                    <a:ext uri="{FF2B5EF4-FFF2-40B4-BE49-F238E27FC236}">
                      <a16:creationId xmlns:a16="http://schemas.microsoft.com/office/drawing/2014/main" id="{F39D795A-86BC-2F4C-902F-D211BA44AAB7}"/>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86" name="Oval 1685">
                  <a:extLst>
                    <a:ext uri="{FF2B5EF4-FFF2-40B4-BE49-F238E27FC236}">
                      <a16:creationId xmlns:a16="http://schemas.microsoft.com/office/drawing/2014/main" id="{E968555F-D958-BA4C-AB02-822895BB0764}"/>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87" name="Oval 1686">
                  <a:extLst>
                    <a:ext uri="{FF2B5EF4-FFF2-40B4-BE49-F238E27FC236}">
                      <a16:creationId xmlns:a16="http://schemas.microsoft.com/office/drawing/2014/main" id="{F4D456B3-432D-0C4F-BD62-9B26558FDA7A}"/>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88" name="Oval 1687">
                  <a:extLst>
                    <a:ext uri="{FF2B5EF4-FFF2-40B4-BE49-F238E27FC236}">
                      <a16:creationId xmlns:a16="http://schemas.microsoft.com/office/drawing/2014/main" id="{28428787-6CEF-074B-B3BF-9836D741544E}"/>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89" name="Oval 1688">
                  <a:extLst>
                    <a:ext uri="{FF2B5EF4-FFF2-40B4-BE49-F238E27FC236}">
                      <a16:creationId xmlns:a16="http://schemas.microsoft.com/office/drawing/2014/main" id="{1A6177BA-B8E5-5444-9172-C5703ED8B3C8}"/>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90" name="Oval 1689">
                  <a:extLst>
                    <a:ext uri="{FF2B5EF4-FFF2-40B4-BE49-F238E27FC236}">
                      <a16:creationId xmlns:a16="http://schemas.microsoft.com/office/drawing/2014/main" id="{E29ADEA6-EF3C-8D42-B905-B98728B729D7}"/>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91" name="Oval 1690">
                  <a:extLst>
                    <a:ext uri="{FF2B5EF4-FFF2-40B4-BE49-F238E27FC236}">
                      <a16:creationId xmlns:a16="http://schemas.microsoft.com/office/drawing/2014/main" id="{814D72F4-FB6B-5943-B092-5972379BBF9B}"/>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77" name="Group 1676">
                <a:extLst>
                  <a:ext uri="{FF2B5EF4-FFF2-40B4-BE49-F238E27FC236}">
                    <a16:creationId xmlns:a16="http://schemas.microsoft.com/office/drawing/2014/main" id="{58550FB1-7EE5-684E-AC90-D5FCBF98EA26}"/>
                  </a:ext>
                </a:extLst>
              </p:cNvPr>
              <p:cNvGrpSpPr/>
              <p:nvPr/>
            </p:nvGrpSpPr>
            <p:grpSpPr>
              <a:xfrm>
                <a:off x="5681200" y="2734404"/>
                <a:ext cx="139568" cy="121285"/>
                <a:chOff x="6526723" y="3273199"/>
                <a:chExt cx="139568" cy="121285"/>
              </a:xfrm>
            </p:grpSpPr>
            <p:sp>
              <p:nvSpPr>
                <p:cNvPr id="1678" name="Oval 1677">
                  <a:extLst>
                    <a:ext uri="{FF2B5EF4-FFF2-40B4-BE49-F238E27FC236}">
                      <a16:creationId xmlns:a16="http://schemas.microsoft.com/office/drawing/2014/main" id="{3EB3B79D-5A81-7E4A-A291-0C0D1BB338F5}"/>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79" name="Oval 1678">
                  <a:extLst>
                    <a:ext uri="{FF2B5EF4-FFF2-40B4-BE49-F238E27FC236}">
                      <a16:creationId xmlns:a16="http://schemas.microsoft.com/office/drawing/2014/main" id="{59914227-4225-474B-AF72-075A5E608625}"/>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80" name="Oval 1679">
                  <a:extLst>
                    <a:ext uri="{FF2B5EF4-FFF2-40B4-BE49-F238E27FC236}">
                      <a16:creationId xmlns:a16="http://schemas.microsoft.com/office/drawing/2014/main" id="{EE085099-21B0-A445-96F2-1A6727398E47}"/>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81" name="Oval 1680">
                  <a:extLst>
                    <a:ext uri="{FF2B5EF4-FFF2-40B4-BE49-F238E27FC236}">
                      <a16:creationId xmlns:a16="http://schemas.microsoft.com/office/drawing/2014/main" id="{29BA8C0B-22A7-BD44-9108-5826531B39DA}"/>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82" name="Oval 1681">
                  <a:extLst>
                    <a:ext uri="{FF2B5EF4-FFF2-40B4-BE49-F238E27FC236}">
                      <a16:creationId xmlns:a16="http://schemas.microsoft.com/office/drawing/2014/main" id="{276F48F9-2ADC-5F47-B2EC-75721C3414AA}"/>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83" name="Oval 1682">
                  <a:extLst>
                    <a:ext uri="{FF2B5EF4-FFF2-40B4-BE49-F238E27FC236}">
                      <a16:creationId xmlns:a16="http://schemas.microsoft.com/office/drawing/2014/main" id="{3A2BCC44-3AB8-E04C-B6BD-100B5AA8BD0D}"/>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684" name="Oval 1683">
                  <a:extLst>
                    <a:ext uri="{FF2B5EF4-FFF2-40B4-BE49-F238E27FC236}">
                      <a16:creationId xmlns:a16="http://schemas.microsoft.com/office/drawing/2014/main" id="{E305EF5F-5675-EE46-B3E8-C41961C4EFA3}"/>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grpSp>
          <p:nvGrpSpPr>
            <p:cNvPr id="1727" name="Group 1726">
              <a:extLst>
                <a:ext uri="{FF2B5EF4-FFF2-40B4-BE49-F238E27FC236}">
                  <a16:creationId xmlns:a16="http://schemas.microsoft.com/office/drawing/2014/main" id="{5FEB4BE2-1DDA-0C4A-9CE5-C5B4271E2D68}"/>
                </a:ext>
              </a:extLst>
            </p:cNvPr>
            <p:cNvGrpSpPr/>
            <p:nvPr/>
          </p:nvGrpSpPr>
          <p:grpSpPr>
            <a:xfrm rot="20151152">
              <a:off x="2851768" y="5740961"/>
              <a:ext cx="275347" cy="244538"/>
              <a:chOff x="6526723" y="3273199"/>
              <a:chExt cx="139568" cy="121285"/>
            </a:xfrm>
          </p:grpSpPr>
          <p:sp>
            <p:nvSpPr>
              <p:cNvPr id="1728" name="Oval 1727">
                <a:extLst>
                  <a:ext uri="{FF2B5EF4-FFF2-40B4-BE49-F238E27FC236}">
                    <a16:creationId xmlns:a16="http://schemas.microsoft.com/office/drawing/2014/main" id="{BA0EB3E9-A2DF-574C-B24A-CB288F42C75D}"/>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29" name="Oval 1728">
                <a:extLst>
                  <a:ext uri="{FF2B5EF4-FFF2-40B4-BE49-F238E27FC236}">
                    <a16:creationId xmlns:a16="http://schemas.microsoft.com/office/drawing/2014/main" id="{8F03B8F5-48E0-BD45-AAA7-5613EFA37229}"/>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30" name="Oval 1729">
                <a:extLst>
                  <a:ext uri="{FF2B5EF4-FFF2-40B4-BE49-F238E27FC236}">
                    <a16:creationId xmlns:a16="http://schemas.microsoft.com/office/drawing/2014/main" id="{92F6C208-B990-844C-8728-66EFA58A6B22}"/>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31" name="Oval 1730">
                <a:extLst>
                  <a:ext uri="{FF2B5EF4-FFF2-40B4-BE49-F238E27FC236}">
                    <a16:creationId xmlns:a16="http://schemas.microsoft.com/office/drawing/2014/main" id="{A75AAB5F-CC28-8645-8CD4-99B27804FE7B}"/>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32" name="Oval 1731">
                <a:extLst>
                  <a:ext uri="{FF2B5EF4-FFF2-40B4-BE49-F238E27FC236}">
                    <a16:creationId xmlns:a16="http://schemas.microsoft.com/office/drawing/2014/main" id="{2D38FD1B-BAA5-C042-9A6A-92129CDEADFF}"/>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33" name="Oval 1732">
                <a:extLst>
                  <a:ext uri="{FF2B5EF4-FFF2-40B4-BE49-F238E27FC236}">
                    <a16:creationId xmlns:a16="http://schemas.microsoft.com/office/drawing/2014/main" id="{3C289AF6-1981-2047-A8FD-3C657101B01C}"/>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34" name="Oval 1733">
                <a:extLst>
                  <a:ext uri="{FF2B5EF4-FFF2-40B4-BE49-F238E27FC236}">
                    <a16:creationId xmlns:a16="http://schemas.microsoft.com/office/drawing/2014/main" id="{7DEB694F-8D85-8E4F-8841-D6AB3D353FD7}"/>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735" name="Group 1734">
              <a:extLst>
                <a:ext uri="{FF2B5EF4-FFF2-40B4-BE49-F238E27FC236}">
                  <a16:creationId xmlns:a16="http://schemas.microsoft.com/office/drawing/2014/main" id="{84181E1B-298C-2F4A-BD67-9C261CA7B31B}"/>
                </a:ext>
              </a:extLst>
            </p:cNvPr>
            <p:cNvGrpSpPr/>
            <p:nvPr/>
          </p:nvGrpSpPr>
          <p:grpSpPr>
            <a:xfrm rot="13647006">
              <a:off x="5605547" y="2085572"/>
              <a:ext cx="281401" cy="239277"/>
              <a:chOff x="6526723" y="3273199"/>
              <a:chExt cx="139568" cy="121285"/>
            </a:xfrm>
          </p:grpSpPr>
          <p:sp>
            <p:nvSpPr>
              <p:cNvPr id="1736" name="Oval 1735">
                <a:extLst>
                  <a:ext uri="{FF2B5EF4-FFF2-40B4-BE49-F238E27FC236}">
                    <a16:creationId xmlns:a16="http://schemas.microsoft.com/office/drawing/2014/main" id="{2A8E7C8A-5CD0-CC47-8966-06F8F6E40251}"/>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37" name="Oval 1736">
                <a:extLst>
                  <a:ext uri="{FF2B5EF4-FFF2-40B4-BE49-F238E27FC236}">
                    <a16:creationId xmlns:a16="http://schemas.microsoft.com/office/drawing/2014/main" id="{6CB8C295-2F46-7F41-B922-11ECFBB236AD}"/>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38" name="Oval 1737">
                <a:extLst>
                  <a:ext uri="{FF2B5EF4-FFF2-40B4-BE49-F238E27FC236}">
                    <a16:creationId xmlns:a16="http://schemas.microsoft.com/office/drawing/2014/main" id="{8B7C34C0-2F91-9040-AF97-E3BE04F83610}"/>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39" name="Oval 1738">
                <a:extLst>
                  <a:ext uri="{FF2B5EF4-FFF2-40B4-BE49-F238E27FC236}">
                    <a16:creationId xmlns:a16="http://schemas.microsoft.com/office/drawing/2014/main" id="{4ABD2F6D-E7B1-7C4B-8B1B-D6145A987355}"/>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40" name="Oval 1739">
                <a:extLst>
                  <a:ext uri="{FF2B5EF4-FFF2-40B4-BE49-F238E27FC236}">
                    <a16:creationId xmlns:a16="http://schemas.microsoft.com/office/drawing/2014/main" id="{6D33C49F-5237-8242-AAB7-61A86050F7B0}"/>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41" name="Oval 1740">
                <a:extLst>
                  <a:ext uri="{FF2B5EF4-FFF2-40B4-BE49-F238E27FC236}">
                    <a16:creationId xmlns:a16="http://schemas.microsoft.com/office/drawing/2014/main" id="{43E5B332-7FAF-464B-90C9-C65BEB8A17FF}"/>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42" name="Oval 1741">
                <a:extLst>
                  <a:ext uri="{FF2B5EF4-FFF2-40B4-BE49-F238E27FC236}">
                    <a16:creationId xmlns:a16="http://schemas.microsoft.com/office/drawing/2014/main" id="{CD70999C-065F-3C49-A6E4-3BE3F5C9B105}"/>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cxnSp>
        <p:nvCxnSpPr>
          <p:cNvPr id="1743" name="Straight Arrow Connector 1742">
            <a:extLst>
              <a:ext uri="{FF2B5EF4-FFF2-40B4-BE49-F238E27FC236}">
                <a16:creationId xmlns:a16="http://schemas.microsoft.com/office/drawing/2014/main" id="{F22BD888-8D53-D642-848E-6C4A43E49231}"/>
              </a:ext>
            </a:extLst>
          </p:cNvPr>
          <p:cNvCxnSpPr>
            <a:cxnSpLocks/>
          </p:cNvCxnSpPr>
          <p:nvPr/>
        </p:nvCxnSpPr>
        <p:spPr>
          <a:xfrm flipH="1" flipV="1">
            <a:off x="3279469" y="2034819"/>
            <a:ext cx="667766" cy="606098"/>
          </a:xfrm>
          <a:prstGeom prst="straightConnector1">
            <a:avLst/>
          </a:prstGeom>
          <a:ln w="28575">
            <a:solidFill>
              <a:schemeClr val="tx1"/>
            </a:solidFill>
            <a:headEnd type="triangle" w="med" len="sm"/>
            <a:tailEnd type="none" w="med" len="sm"/>
          </a:ln>
        </p:spPr>
        <p:style>
          <a:lnRef idx="1">
            <a:schemeClr val="accent1"/>
          </a:lnRef>
          <a:fillRef idx="0">
            <a:schemeClr val="accent1"/>
          </a:fillRef>
          <a:effectRef idx="0">
            <a:schemeClr val="accent1"/>
          </a:effectRef>
          <a:fontRef idx="minor">
            <a:schemeClr val="tx1"/>
          </a:fontRef>
        </p:style>
      </p:cxnSp>
      <p:sp>
        <p:nvSpPr>
          <p:cNvPr id="1744" name="TextBox 1743">
            <a:extLst>
              <a:ext uri="{FF2B5EF4-FFF2-40B4-BE49-F238E27FC236}">
                <a16:creationId xmlns:a16="http://schemas.microsoft.com/office/drawing/2014/main" id="{F8B6415C-6093-A44C-9657-2A63B12EB123}"/>
              </a:ext>
            </a:extLst>
          </p:cNvPr>
          <p:cNvSpPr txBox="1"/>
          <p:nvPr/>
        </p:nvSpPr>
        <p:spPr>
          <a:xfrm>
            <a:off x="2663086" y="1575238"/>
            <a:ext cx="1744194" cy="535788"/>
          </a:xfrm>
          <a:prstGeom prst="rect">
            <a:avLst/>
          </a:prstGeom>
          <a:noFill/>
        </p:spPr>
        <p:txBody>
          <a:bodyPr wrap="square" rtlCol="0">
            <a:spAutoFit/>
          </a:bodyPr>
          <a:lstStyle/>
          <a:p>
            <a:pPr defTabSz="823692"/>
            <a:r>
              <a:rPr lang="en-US" sz="1441" dirty="0">
                <a:solidFill>
                  <a:prstClr val="black"/>
                </a:solidFill>
                <a:latin typeface="Arial" panose="020B0604020202020204" pitchFamily="34" charset="0"/>
                <a:cs typeface="Arial" panose="020B0604020202020204" pitchFamily="34" charset="0"/>
              </a:rPr>
              <a:t>Pixel Cloud Locations</a:t>
            </a:r>
          </a:p>
        </p:txBody>
      </p:sp>
      <p:grpSp>
        <p:nvGrpSpPr>
          <p:cNvPr id="1745" name="Group 1744">
            <a:extLst>
              <a:ext uri="{FF2B5EF4-FFF2-40B4-BE49-F238E27FC236}">
                <a16:creationId xmlns:a16="http://schemas.microsoft.com/office/drawing/2014/main" id="{B9525ACF-C63C-2649-B950-CC6733CE202D}"/>
              </a:ext>
            </a:extLst>
          </p:cNvPr>
          <p:cNvGrpSpPr/>
          <p:nvPr/>
        </p:nvGrpSpPr>
        <p:grpSpPr>
          <a:xfrm>
            <a:off x="2444332" y="1753388"/>
            <a:ext cx="248045" cy="220291"/>
            <a:chOff x="6526723" y="3273199"/>
            <a:chExt cx="139568" cy="121285"/>
          </a:xfrm>
        </p:grpSpPr>
        <p:sp>
          <p:nvSpPr>
            <p:cNvPr id="1746" name="Oval 1745">
              <a:extLst>
                <a:ext uri="{FF2B5EF4-FFF2-40B4-BE49-F238E27FC236}">
                  <a16:creationId xmlns:a16="http://schemas.microsoft.com/office/drawing/2014/main" id="{5DD58765-F10F-084C-8DE5-19F440BC8B44}"/>
                </a:ext>
              </a:extLst>
            </p:cNvPr>
            <p:cNvSpPr>
              <a:spLocks noChangeAspect="1"/>
            </p:cNvSpPr>
            <p:nvPr/>
          </p:nvSpPr>
          <p:spPr>
            <a:xfrm>
              <a:off x="6639921" y="327319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47" name="Oval 1746">
              <a:extLst>
                <a:ext uri="{FF2B5EF4-FFF2-40B4-BE49-F238E27FC236}">
                  <a16:creationId xmlns:a16="http://schemas.microsoft.com/office/drawing/2014/main" id="{8F92C995-F7F0-4B44-91CA-CF7CD38FFCEB}"/>
                </a:ext>
              </a:extLst>
            </p:cNvPr>
            <p:cNvSpPr>
              <a:spLocks noChangeAspect="1"/>
            </p:cNvSpPr>
            <p:nvPr/>
          </p:nvSpPr>
          <p:spPr>
            <a:xfrm>
              <a:off x="6567447" y="33716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48" name="Oval 1747">
              <a:extLst>
                <a:ext uri="{FF2B5EF4-FFF2-40B4-BE49-F238E27FC236}">
                  <a16:creationId xmlns:a16="http://schemas.microsoft.com/office/drawing/2014/main" id="{7A010369-303F-BD49-BD07-67F5F15C5F56}"/>
                </a:ext>
              </a:extLst>
            </p:cNvPr>
            <p:cNvSpPr>
              <a:spLocks noChangeAspect="1"/>
            </p:cNvSpPr>
            <p:nvPr/>
          </p:nvSpPr>
          <p:spPr>
            <a:xfrm>
              <a:off x="6526723" y="33303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49" name="Oval 1748">
              <a:extLst>
                <a:ext uri="{FF2B5EF4-FFF2-40B4-BE49-F238E27FC236}">
                  <a16:creationId xmlns:a16="http://schemas.microsoft.com/office/drawing/2014/main" id="{B73D89E8-4DB9-5F42-B3EB-45C2FBC2B337}"/>
                </a:ext>
              </a:extLst>
            </p:cNvPr>
            <p:cNvSpPr>
              <a:spLocks noChangeAspect="1"/>
            </p:cNvSpPr>
            <p:nvPr/>
          </p:nvSpPr>
          <p:spPr>
            <a:xfrm>
              <a:off x="6536588" y="32922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50" name="Oval 1749">
              <a:extLst>
                <a:ext uri="{FF2B5EF4-FFF2-40B4-BE49-F238E27FC236}">
                  <a16:creationId xmlns:a16="http://schemas.microsoft.com/office/drawing/2014/main" id="{6CED070D-7DB8-6C44-8531-FDDC6FBA452F}"/>
                </a:ext>
              </a:extLst>
            </p:cNvPr>
            <p:cNvSpPr>
              <a:spLocks noChangeAspect="1"/>
            </p:cNvSpPr>
            <p:nvPr/>
          </p:nvSpPr>
          <p:spPr>
            <a:xfrm>
              <a:off x="6604780" y="3279549"/>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51" name="Oval 1750">
              <a:extLst>
                <a:ext uri="{FF2B5EF4-FFF2-40B4-BE49-F238E27FC236}">
                  <a16:creationId xmlns:a16="http://schemas.microsoft.com/office/drawing/2014/main" id="{82265548-51F3-4644-B9A9-A21F629D36B0}"/>
                </a:ext>
              </a:extLst>
            </p:cNvPr>
            <p:cNvSpPr>
              <a:spLocks noChangeAspect="1"/>
            </p:cNvSpPr>
            <p:nvPr/>
          </p:nvSpPr>
          <p:spPr>
            <a:xfrm>
              <a:off x="6643431" y="332717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52" name="Oval 1751">
              <a:extLst>
                <a:ext uri="{FF2B5EF4-FFF2-40B4-BE49-F238E27FC236}">
                  <a16:creationId xmlns:a16="http://schemas.microsoft.com/office/drawing/2014/main" id="{8B461488-6CC5-334A-B99E-D522CDC64EB2}"/>
                </a:ext>
              </a:extLst>
            </p:cNvPr>
            <p:cNvSpPr>
              <a:spLocks noChangeAspect="1"/>
            </p:cNvSpPr>
            <p:nvPr/>
          </p:nvSpPr>
          <p:spPr>
            <a:xfrm>
              <a:off x="6589796" y="3333524"/>
              <a:ext cx="22860" cy="2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grpSp>
        <p:nvGrpSpPr>
          <p:cNvPr id="16" name="Group 15">
            <a:extLst>
              <a:ext uri="{FF2B5EF4-FFF2-40B4-BE49-F238E27FC236}">
                <a16:creationId xmlns:a16="http://schemas.microsoft.com/office/drawing/2014/main" id="{DDA0FC99-7A5B-CC45-BCE2-2DDCE861012E}"/>
              </a:ext>
            </a:extLst>
          </p:cNvPr>
          <p:cNvGrpSpPr/>
          <p:nvPr/>
        </p:nvGrpSpPr>
        <p:grpSpPr>
          <a:xfrm>
            <a:off x="2979037" y="1452885"/>
            <a:ext cx="3258449" cy="3901856"/>
            <a:chOff x="3306935" y="1510010"/>
            <a:chExt cx="3617105" cy="4331331"/>
          </a:xfrm>
        </p:grpSpPr>
        <p:sp>
          <p:nvSpPr>
            <p:cNvPr id="1753" name="Oval 1752">
              <a:extLst>
                <a:ext uri="{FF2B5EF4-FFF2-40B4-BE49-F238E27FC236}">
                  <a16:creationId xmlns:a16="http://schemas.microsoft.com/office/drawing/2014/main" id="{AAC2DB91-7032-4C4E-9DFF-3D9649FE2D0A}"/>
                </a:ext>
              </a:extLst>
            </p:cNvPr>
            <p:cNvSpPr/>
            <p:nvPr/>
          </p:nvSpPr>
          <p:spPr>
            <a:xfrm>
              <a:off x="6743643" y="1510010"/>
              <a:ext cx="180397" cy="18436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54" name="Oval 1753">
              <a:extLst>
                <a:ext uri="{FF2B5EF4-FFF2-40B4-BE49-F238E27FC236}">
                  <a16:creationId xmlns:a16="http://schemas.microsoft.com/office/drawing/2014/main" id="{EA3E05C8-4F8E-B74E-8DAF-4D166015528E}"/>
                </a:ext>
              </a:extLst>
            </p:cNvPr>
            <p:cNvSpPr/>
            <p:nvPr/>
          </p:nvSpPr>
          <p:spPr>
            <a:xfrm>
              <a:off x="6175021" y="1773569"/>
              <a:ext cx="180397" cy="18436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55" name="Oval 1754">
              <a:extLst>
                <a:ext uri="{FF2B5EF4-FFF2-40B4-BE49-F238E27FC236}">
                  <a16:creationId xmlns:a16="http://schemas.microsoft.com/office/drawing/2014/main" id="{66C388A9-68A3-CA4D-B916-455E375ED03A}"/>
                </a:ext>
              </a:extLst>
            </p:cNvPr>
            <p:cNvSpPr/>
            <p:nvPr/>
          </p:nvSpPr>
          <p:spPr>
            <a:xfrm>
              <a:off x="5698273" y="2036443"/>
              <a:ext cx="180397" cy="18436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56" name="Oval 1755">
              <a:extLst>
                <a:ext uri="{FF2B5EF4-FFF2-40B4-BE49-F238E27FC236}">
                  <a16:creationId xmlns:a16="http://schemas.microsoft.com/office/drawing/2014/main" id="{8091A902-53EE-234A-A323-C0BC241479E0}"/>
                </a:ext>
              </a:extLst>
            </p:cNvPr>
            <p:cNvSpPr/>
            <p:nvPr/>
          </p:nvSpPr>
          <p:spPr>
            <a:xfrm>
              <a:off x="5198661" y="2332141"/>
              <a:ext cx="180397" cy="18436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57" name="Oval 1756">
              <a:extLst>
                <a:ext uri="{FF2B5EF4-FFF2-40B4-BE49-F238E27FC236}">
                  <a16:creationId xmlns:a16="http://schemas.microsoft.com/office/drawing/2014/main" id="{02691DBA-3E3E-9E4F-946F-5157464CF25F}"/>
                </a:ext>
              </a:extLst>
            </p:cNvPr>
            <p:cNvSpPr/>
            <p:nvPr/>
          </p:nvSpPr>
          <p:spPr>
            <a:xfrm>
              <a:off x="4599100" y="2758650"/>
              <a:ext cx="180397" cy="18436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58" name="Oval 1757">
              <a:extLst>
                <a:ext uri="{FF2B5EF4-FFF2-40B4-BE49-F238E27FC236}">
                  <a16:creationId xmlns:a16="http://schemas.microsoft.com/office/drawing/2014/main" id="{117332A6-A8EC-4745-9EEF-14141976770C}"/>
                </a:ext>
              </a:extLst>
            </p:cNvPr>
            <p:cNvSpPr/>
            <p:nvPr/>
          </p:nvSpPr>
          <p:spPr>
            <a:xfrm>
              <a:off x="4268948" y="3304925"/>
              <a:ext cx="180397" cy="18436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59" name="Oval 1758">
              <a:extLst>
                <a:ext uri="{FF2B5EF4-FFF2-40B4-BE49-F238E27FC236}">
                  <a16:creationId xmlns:a16="http://schemas.microsoft.com/office/drawing/2014/main" id="{AB20D203-38DE-044A-8CC6-8E77E4635667}"/>
                </a:ext>
              </a:extLst>
            </p:cNvPr>
            <p:cNvSpPr/>
            <p:nvPr/>
          </p:nvSpPr>
          <p:spPr>
            <a:xfrm>
              <a:off x="4171134" y="3931205"/>
              <a:ext cx="180397" cy="18436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60" name="Oval 1759">
              <a:extLst>
                <a:ext uri="{FF2B5EF4-FFF2-40B4-BE49-F238E27FC236}">
                  <a16:creationId xmlns:a16="http://schemas.microsoft.com/office/drawing/2014/main" id="{2A728B1A-C8ED-E647-9BD2-D982B633B43D}"/>
                </a:ext>
              </a:extLst>
            </p:cNvPr>
            <p:cNvSpPr/>
            <p:nvPr/>
          </p:nvSpPr>
          <p:spPr>
            <a:xfrm>
              <a:off x="4122615" y="4633683"/>
              <a:ext cx="180397" cy="18436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61" name="Oval 1760">
              <a:extLst>
                <a:ext uri="{FF2B5EF4-FFF2-40B4-BE49-F238E27FC236}">
                  <a16:creationId xmlns:a16="http://schemas.microsoft.com/office/drawing/2014/main" id="{385E3287-EFE2-1948-B593-DA4A2C6E2D52}"/>
                </a:ext>
              </a:extLst>
            </p:cNvPr>
            <p:cNvSpPr/>
            <p:nvPr/>
          </p:nvSpPr>
          <p:spPr>
            <a:xfrm>
              <a:off x="3804923" y="5218837"/>
              <a:ext cx="180397" cy="18436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sp>
          <p:nvSpPr>
            <p:cNvPr id="1762" name="Oval 1761">
              <a:extLst>
                <a:ext uri="{FF2B5EF4-FFF2-40B4-BE49-F238E27FC236}">
                  <a16:creationId xmlns:a16="http://schemas.microsoft.com/office/drawing/2014/main" id="{2FA27950-4FED-1B47-879C-85017795E0CD}"/>
                </a:ext>
              </a:extLst>
            </p:cNvPr>
            <p:cNvSpPr/>
            <p:nvPr/>
          </p:nvSpPr>
          <p:spPr>
            <a:xfrm>
              <a:off x="3306935" y="5656977"/>
              <a:ext cx="180397" cy="184364"/>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grpSp>
      <p:cxnSp>
        <p:nvCxnSpPr>
          <p:cNvPr id="1828" name="Straight Arrow Connector 1827">
            <a:extLst>
              <a:ext uri="{FF2B5EF4-FFF2-40B4-BE49-F238E27FC236}">
                <a16:creationId xmlns:a16="http://schemas.microsoft.com/office/drawing/2014/main" id="{BD116F80-B60C-6040-8D5E-FC5518973FFA}"/>
              </a:ext>
            </a:extLst>
          </p:cNvPr>
          <p:cNvCxnSpPr>
            <a:cxnSpLocks/>
          </p:cNvCxnSpPr>
          <p:nvPr/>
        </p:nvCxnSpPr>
        <p:spPr>
          <a:xfrm flipH="1" flipV="1">
            <a:off x="3381398" y="2955876"/>
            <a:ext cx="453439" cy="214739"/>
          </a:xfrm>
          <a:prstGeom prst="straightConnector1">
            <a:avLst/>
          </a:prstGeom>
          <a:ln w="28575">
            <a:solidFill>
              <a:srgbClr val="FF0000"/>
            </a:solidFill>
            <a:headEnd type="triangle" w="med" len="sm"/>
            <a:tailEnd type="none" w="med" len="sm"/>
          </a:ln>
        </p:spPr>
        <p:style>
          <a:lnRef idx="1">
            <a:schemeClr val="accent1"/>
          </a:lnRef>
          <a:fillRef idx="0">
            <a:schemeClr val="accent1"/>
          </a:fillRef>
          <a:effectRef idx="0">
            <a:schemeClr val="accent1"/>
          </a:effectRef>
          <a:fontRef idx="minor">
            <a:schemeClr val="tx1"/>
          </a:fontRef>
        </p:style>
      </p:cxnSp>
      <p:sp>
        <p:nvSpPr>
          <p:cNvPr id="1829" name="TextBox 1828">
            <a:extLst>
              <a:ext uri="{FF2B5EF4-FFF2-40B4-BE49-F238E27FC236}">
                <a16:creationId xmlns:a16="http://schemas.microsoft.com/office/drawing/2014/main" id="{B530D267-349F-4244-9DCF-1F8AB40FE1EA}"/>
              </a:ext>
            </a:extLst>
          </p:cNvPr>
          <p:cNvSpPr txBox="1"/>
          <p:nvPr/>
        </p:nvSpPr>
        <p:spPr>
          <a:xfrm>
            <a:off x="2002456" y="2764838"/>
            <a:ext cx="1486651" cy="314060"/>
          </a:xfrm>
          <a:prstGeom prst="rect">
            <a:avLst/>
          </a:prstGeom>
          <a:noFill/>
        </p:spPr>
        <p:txBody>
          <a:bodyPr wrap="square" rtlCol="0">
            <a:spAutoFit/>
          </a:bodyPr>
          <a:lstStyle/>
          <a:p>
            <a:pPr defTabSz="823692"/>
            <a:r>
              <a:rPr lang="en-US" sz="1441" dirty="0">
                <a:solidFill>
                  <a:srgbClr val="FF0000"/>
                </a:solidFill>
                <a:latin typeface="Arial" panose="020B0604020202020204" pitchFamily="34" charset="0"/>
                <a:cs typeface="Arial" panose="020B0604020202020204" pitchFamily="34" charset="0"/>
              </a:rPr>
              <a:t>Node Locations</a:t>
            </a:r>
          </a:p>
        </p:txBody>
      </p:sp>
      <p:sp>
        <p:nvSpPr>
          <p:cNvPr id="1835" name="Freeform 1834">
            <a:extLst>
              <a:ext uri="{FF2B5EF4-FFF2-40B4-BE49-F238E27FC236}">
                <a16:creationId xmlns:a16="http://schemas.microsoft.com/office/drawing/2014/main" id="{F1E6B14A-9B3C-D24B-9A22-F77F34E4009B}"/>
              </a:ext>
            </a:extLst>
          </p:cNvPr>
          <p:cNvSpPr/>
          <p:nvPr/>
        </p:nvSpPr>
        <p:spPr>
          <a:xfrm>
            <a:off x="2603368" y="1452885"/>
            <a:ext cx="3746758" cy="4146313"/>
          </a:xfrm>
          <a:custGeom>
            <a:avLst/>
            <a:gdLst>
              <a:gd name="connsiteX0" fmla="*/ 0 w 2108200"/>
              <a:gd name="connsiteY0" fmla="*/ 2282825 h 2282825"/>
              <a:gd name="connsiteX1" fmla="*/ 244475 w 2108200"/>
              <a:gd name="connsiteY1" fmla="*/ 2108200 h 2282825"/>
              <a:gd name="connsiteX2" fmla="*/ 498475 w 2108200"/>
              <a:gd name="connsiteY2" fmla="*/ 1892300 h 2282825"/>
              <a:gd name="connsiteX3" fmla="*/ 669925 w 2108200"/>
              <a:gd name="connsiteY3" fmla="*/ 1603375 h 2282825"/>
              <a:gd name="connsiteX4" fmla="*/ 688975 w 2108200"/>
              <a:gd name="connsiteY4" fmla="*/ 1254125 h 2282825"/>
              <a:gd name="connsiteX5" fmla="*/ 742950 w 2108200"/>
              <a:gd name="connsiteY5" fmla="*/ 942975 h 2282825"/>
              <a:gd name="connsiteX6" fmla="*/ 911225 w 2108200"/>
              <a:gd name="connsiteY6" fmla="*/ 673100 h 2282825"/>
              <a:gd name="connsiteX7" fmla="*/ 1209675 w 2108200"/>
              <a:gd name="connsiteY7" fmla="*/ 460375 h 2282825"/>
              <a:gd name="connsiteX8" fmla="*/ 1460500 w 2108200"/>
              <a:gd name="connsiteY8" fmla="*/ 307975 h 2282825"/>
              <a:gd name="connsiteX9" fmla="*/ 1698625 w 2108200"/>
              <a:gd name="connsiteY9" fmla="*/ 184150 h 2282825"/>
              <a:gd name="connsiteX10" fmla="*/ 1990725 w 2108200"/>
              <a:gd name="connsiteY10" fmla="*/ 50800 h 2282825"/>
              <a:gd name="connsiteX11" fmla="*/ 2108200 w 2108200"/>
              <a:gd name="connsiteY11" fmla="*/ 0 h 2282825"/>
              <a:gd name="connsiteX12" fmla="*/ 2108200 w 2108200"/>
              <a:gd name="connsiteY12" fmla="*/ 0 h 2282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8200" h="2282825">
                <a:moveTo>
                  <a:pt x="0" y="2282825"/>
                </a:moveTo>
                <a:cubicBezTo>
                  <a:pt x="80698" y="2228056"/>
                  <a:pt x="161396" y="2173287"/>
                  <a:pt x="244475" y="2108200"/>
                </a:cubicBezTo>
                <a:cubicBezTo>
                  <a:pt x="327554" y="2043112"/>
                  <a:pt x="427567" y="1976437"/>
                  <a:pt x="498475" y="1892300"/>
                </a:cubicBezTo>
                <a:cubicBezTo>
                  <a:pt x="569383" y="1808162"/>
                  <a:pt x="638175" y="1709737"/>
                  <a:pt x="669925" y="1603375"/>
                </a:cubicBezTo>
                <a:cubicBezTo>
                  <a:pt x="701675" y="1497012"/>
                  <a:pt x="676804" y="1364192"/>
                  <a:pt x="688975" y="1254125"/>
                </a:cubicBezTo>
                <a:cubicBezTo>
                  <a:pt x="701146" y="1144058"/>
                  <a:pt x="705908" y="1039812"/>
                  <a:pt x="742950" y="942975"/>
                </a:cubicBezTo>
                <a:cubicBezTo>
                  <a:pt x="779992" y="846138"/>
                  <a:pt x="833438" y="753533"/>
                  <a:pt x="911225" y="673100"/>
                </a:cubicBezTo>
                <a:cubicBezTo>
                  <a:pt x="989013" y="592667"/>
                  <a:pt x="1118129" y="521229"/>
                  <a:pt x="1209675" y="460375"/>
                </a:cubicBezTo>
                <a:cubicBezTo>
                  <a:pt x="1301221" y="399521"/>
                  <a:pt x="1379008" y="354012"/>
                  <a:pt x="1460500" y="307975"/>
                </a:cubicBezTo>
                <a:cubicBezTo>
                  <a:pt x="1541992" y="261938"/>
                  <a:pt x="1610254" y="227012"/>
                  <a:pt x="1698625" y="184150"/>
                </a:cubicBezTo>
                <a:cubicBezTo>
                  <a:pt x="1786996" y="141288"/>
                  <a:pt x="1922462" y="81492"/>
                  <a:pt x="1990725" y="50800"/>
                </a:cubicBezTo>
                <a:cubicBezTo>
                  <a:pt x="2058988" y="20108"/>
                  <a:pt x="2108200" y="0"/>
                  <a:pt x="2108200" y="0"/>
                </a:cubicBezTo>
                <a:lnTo>
                  <a:pt x="2108200" y="0"/>
                </a:ln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a:solidFill>
                <a:prstClr val="white"/>
              </a:solidFill>
              <a:latin typeface="Arial"/>
            </a:endParaRPr>
          </a:p>
        </p:txBody>
      </p:sp>
      <p:cxnSp>
        <p:nvCxnSpPr>
          <p:cNvPr id="1836" name="Straight Arrow Connector 1835">
            <a:extLst>
              <a:ext uri="{FF2B5EF4-FFF2-40B4-BE49-F238E27FC236}">
                <a16:creationId xmlns:a16="http://schemas.microsoft.com/office/drawing/2014/main" id="{AC1A83E9-10C1-3047-86E1-B1DB52DC4A81}"/>
              </a:ext>
            </a:extLst>
          </p:cNvPr>
          <p:cNvCxnSpPr>
            <a:cxnSpLocks/>
          </p:cNvCxnSpPr>
          <p:nvPr/>
        </p:nvCxnSpPr>
        <p:spPr>
          <a:xfrm flipH="1" flipV="1">
            <a:off x="3353537" y="3792050"/>
            <a:ext cx="453439" cy="214739"/>
          </a:xfrm>
          <a:prstGeom prst="straightConnector1">
            <a:avLst/>
          </a:prstGeom>
          <a:ln w="28575">
            <a:solidFill>
              <a:srgbClr val="FF0000"/>
            </a:solidFill>
            <a:headEnd type="triangle" w="med" len="sm"/>
            <a:tailEnd type="none" w="med" len="sm"/>
          </a:ln>
        </p:spPr>
        <p:style>
          <a:lnRef idx="1">
            <a:schemeClr val="accent1"/>
          </a:lnRef>
          <a:fillRef idx="0">
            <a:schemeClr val="accent1"/>
          </a:fillRef>
          <a:effectRef idx="0">
            <a:schemeClr val="accent1"/>
          </a:effectRef>
          <a:fontRef idx="minor">
            <a:schemeClr val="tx1"/>
          </a:fontRef>
        </p:style>
      </p:cxnSp>
      <p:sp>
        <p:nvSpPr>
          <p:cNvPr id="1837" name="TextBox 1836">
            <a:extLst>
              <a:ext uri="{FF2B5EF4-FFF2-40B4-BE49-F238E27FC236}">
                <a16:creationId xmlns:a16="http://schemas.microsoft.com/office/drawing/2014/main" id="{9F79D5CC-BC79-2246-88EE-A9EEF3B49FE2}"/>
              </a:ext>
            </a:extLst>
          </p:cNvPr>
          <p:cNvSpPr txBox="1"/>
          <p:nvPr/>
        </p:nvSpPr>
        <p:spPr>
          <a:xfrm>
            <a:off x="1814312" y="3620291"/>
            <a:ext cx="1685832" cy="314060"/>
          </a:xfrm>
          <a:prstGeom prst="rect">
            <a:avLst/>
          </a:prstGeom>
          <a:noFill/>
        </p:spPr>
        <p:txBody>
          <a:bodyPr wrap="square" rtlCol="0">
            <a:spAutoFit/>
          </a:bodyPr>
          <a:lstStyle/>
          <a:p>
            <a:pPr defTabSz="823692"/>
            <a:r>
              <a:rPr lang="en-US" sz="1441" dirty="0">
                <a:solidFill>
                  <a:srgbClr val="FF0000"/>
                </a:solidFill>
                <a:latin typeface="Arial" panose="020B0604020202020204" pitchFamily="34" charset="0"/>
                <a:cs typeface="Arial" panose="020B0604020202020204" pitchFamily="34" charset="0"/>
              </a:rPr>
              <a:t>GRWL Centerline</a:t>
            </a:r>
          </a:p>
        </p:txBody>
      </p:sp>
      <p:sp>
        <p:nvSpPr>
          <p:cNvPr id="1838" name="Freeform 1837">
            <a:extLst>
              <a:ext uri="{FF2B5EF4-FFF2-40B4-BE49-F238E27FC236}">
                <a16:creationId xmlns:a16="http://schemas.microsoft.com/office/drawing/2014/main" id="{6C48FA67-DD41-6340-B6E7-D5B590F3215A}"/>
              </a:ext>
            </a:extLst>
          </p:cNvPr>
          <p:cNvSpPr/>
          <p:nvPr/>
        </p:nvSpPr>
        <p:spPr>
          <a:xfrm>
            <a:off x="2397912" y="1100880"/>
            <a:ext cx="3835654" cy="4156892"/>
          </a:xfrm>
          <a:custGeom>
            <a:avLst/>
            <a:gdLst>
              <a:gd name="connsiteX0" fmla="*/ 1929384 w 1929384"/>
              <a:gd name="connsiteY0" fmla="*/ 0 h 3401568"/>
              <a:gd name="connsiteX1" fmla="*/ 777240 w 1929384"/>
              <a:gd name="connsiteY1" fmla="*/ 1078992 h 3401568"/>
              <a:gd name="connsiteX2" fmla="*/ 566928 w 1929384"/>
              <a:gd name="connsiteY2" fmla="*/ 2551176 h 3401568"/>
              <a:gd name="connsiteX3" fmla="*/ 0 w 1929384"/>
              <a:gd name="connsiteY3" fmla="*/ 3401568 h 3401568"/>
              <a:gd name="connsiteX0" fmla="*/ 1782534 w 1782534"/>
              <a:gd name="connsiteY0" fmla="*/ 0 h 3244054"/>
              <a:gd name="connsiteX1" fmla="*/ 630390 w 1782534"/>
              <a:gd name="connsiteY1" fmla="*/ 1078992 h 3244054"/>
              <a:gd name="connsiteX2" fmla="*/ 420078 w 1782534"/>
              <a:gd name="connsiteY2" fmla="*/ 2551176 h 3244054"/>
              <a:gd name="connsiteX3" fmla="*/ 0 w 1782534"/>
              <a:gd name="connsiteY3" fmla="*/ 3244054 h 3244054"/>
              <a:gd name="connsiteX0" fmla="*/ 1782534 w 1782534"/>
              <a:gd name="connsiteY0" fmla="*/ 0 h 3244054"/>
              <a:gd name="connsiteX1" fmla="*/ 630390 w 1782534"/>
              <a:gd name="connsiteY1" fmla="*/ 1078992 h 3244054"/>
              <a:gd name="connsiteX2" fmla="*/ 433189 w 1782534"/>
              <a:gd name="connsiteY2" fmla="*/ 2555676 h 3244054"/>
              <a:gd name="connsiteX3" fmla="*/ 0 w 1782534"/>
              <a:gd name="connsiteY3" fmla="*/ 3244054 h 3244054"/>
              <a:gd name="connsiteX0" fmla="*/ 1782534 w 1782534"/>
              <a:gd name="connsiteY0" fmla="*/ 0 h 3244054"/>
              <a:gd name="connsiteX1" fmla="*/ 648746 w 1782534"/>
              <a:gd name="connsiteY1" fmla="*/ 1087993 h 3244054"/>
              <a:gd name="connsiteX2" fmla="*/ 433189 w 1782534"/>
              <a:gd name="connsiteY2" fmla="*/ 2555676 h 3244054"/>
              <a:gd name="connsiteX3" fmla="*/ 0 w 1782534"/>
              <a:gd name="connsiteY3" fmla="*/ 3244054 h 3244054"/>
            </a:gdLst>
            <a:ahLst/>
            <a:cxnLst>
              <a:cxn ang="0">
                <a:pos x="connsiteX0" y="connsiteY0"/>
              </a:cxn>
              <a:cxn ang="0">
                <a:pos x="connsiteX1" y="connsiteY1"/>
              </a:cxn>
              <a:cxn ang="0">
                <a:pos x="connsiteX2" y="connsiteY2"/>
              </a:cxn>
              <a:cxn ang="0">
                <a:pos x="connsiteX3" y="connsiteY3"/>
              </a:cxn>
            </a:cxnLst>
            <a:rect l="l" t="t" r="r" b="b"/>
            <a:pathLst>
              <a:path w="1782534" h="3244054">
                <a:moveTo>
                  <a:pt x="1782534" y="0"/>
                </a:moveTo>
                <a:cubicBezTo>
                  <a:pt x="1320000" y="326898"/>
                  <a:pt x="873637" y="662047"/>
                  <a:pt x="648746" y="1087993"/>
                </a:cubicBezTo>
                <a:cubicBezTo>
                  <a:pt x="423855" y="1513939"/>
                  <a:pt x="541313" y="2196333"/>
                  <a:pt x="433189" y="2555676"/>
                </a:cubicBezTo>
                <a:cubicBezTo>
                  <a:pt x="325065" y="2915019"/>
                  <a:pt x="218694" y="3012406"/>
                  <a:pt x="0" y="3244054"/>
                </a:cubicBezTo>
              </a:path>
            </a:pathLst>
          </a:custGeom>
          <a:noFill/>
          <a:ln w="28575">
            <a:solidFill>
              <a:schemeClr val="tx1">
                <a:alpha val="75000"/>
              </a:schemeClr>
            </a:solidFill>
            <a:prstDash val="sysDash"/>
            <a:headEnd type="triangle" w="sm" len="sm"/>
            <a:tailEnd type="triangle"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endParaRPr lang="en-US" sz="1621" dirty="0">
              <a:solidFill>
                <a:prstClr val="white"/>
              </a:solidFill>
              <a:latin typeface="Arial"/>
            </a:endParaRPr>
          </a:p>
        </p:txBody>
      </p:sp>
      <p:sp>
        <p:nvSpPr>
          <p:cNvPr id="858" name="TextBox 857">
            <a:extLst>
              <a:ext uri="{FF2B5EF4-FFF2-40B4-BE49-F238E27FC236}">
                <a16:creationId xmlns:a16="http://schemas.microsoft.com/office/drawing/2014/main" id="{5F78DFCF-55C9-A743-8843-41585B241AFC}"/>
              </a:ext>
            </a:extLst>
          </p:cNvPr>
          <p:cNvSpPr txBox="1"/>
          <p:nvPr/>
        </p:nvSpPr>
        <p:spPr>
          <a:xfrm rot="20105045">
            <a:off x="4559068" y="1204568"/>
            <a:ext cx="1449436" cy="341760"/>
          </a:xfrm>
          <a:prstGeom prst="rect">
            <a:avLst/>
          </a:prstGeom>
          <a:noFill/>
        </p:spPr>
        <p:txBody>
          <a:bodyPr wrap="none" rtlCol="0">
            <a:spAutoFit/>
          </a:bodyPr>
          <a:lstStyle/>
          <a:p>
            <a:pPr defTabSz="823692"/>
            <a:r>
              <a:rPr lang="en-US" sz="1621" dirty="0">
                <a:solidFill>
                  <a:prstClr val="black"/>
                </a:solidFill>
                <a:latin typeface="Arial"/>
              </a:rPr>
              <a:t>~10 km reach</a:t>
            </a:r>
          </a:p>
        </p:txBody>
      </p:sp>
      <p:sp>
        <p:nvSpPr>
          <p:cNvPr id="859" name="TextBox 858">
            <a:extLst>
              <a:ext uri="{FF2B5EF4-FFF2-40B4-BE49-F238E27FC236}">
                <a16:creationId xmlns:a16="http://schemas.microsoft.com/office/drawing/2014/main" id="{4B656F93-72DC-0E47-90EB-574AFD6FA396}"/>
              </a:ext>
            </a:extLst>
          </p:cNvPr>
          <p:cNvSpPr txBox="1"/>
          <p:nvPr/>
        </p:nvSpPr>
        <p:spPr>
          <a:xfrm>
            <a:off x="6817281" y="6419384"/>
            <a:ext cx="2343655" cy="341760"/>
          </a:xfrm>
          <a:prstGeom prst="rect">
            <a:avLst/>
          </a:prstGeom>
          <a:noFill/>
        </p:spPr>
        <p:txBody>
          <a:bodyPr wrap="none" rtlCol="0">
            <a:spAutoFit/>
          </a:bodyPr>
          <a:lstStyle/>
          <a:p>
            <a:pPr defTabSz="823692"/>
            <a:r>
              <a:rPr lang="en-US" sz="1621" dirty="0">
                <a:solidFill>
                  <a:prstClr val="black"/>
                </a:solidFill>
                <a:latin typeface="Arial"/>
              </a:rPr>
              <a:t>Courtesy Joe Turk, JPL</a:t>
            </a:r>
          </a:p>
        </p:txBody>
      </p:sp>
      <p:sp>
        <p:nvSpPr>
          <p:cNvPr id="883" name="TextBox 882">
            <a:extLst>
              <a:ext uri="{FF2B5EF4-FFF2-40B4-BE49-F238E27FC236}">
                <a16:creationId xmlns:a16="http://schemas.microsoft.com/office/drawing/2014/main" id="{8761D154-751B-494E-BAF5-C2F2B699F75F}"/>
              </a:ext>
            </a:extLst>
          </p:cNvPr>
          <p:cNvSpPr txBox="1"/>
          <p:nvPr/>
        </p:nvSpPr>
        <p:spPr>
          <a:xfrm>
            <a:off x="168724" y="6165243"/>
            <a:ext cx="2886496" cy="646331"/>
          </a:xfrm>
          <a:prstGeom prst="rect">
            <a:avLst/>
          </a:prstGeom>
          <a:noFill/>
        </p:spPr>
        <p:txBody>
          <a:bodyPr wrap="none" rtlCol="0">
            <a:spAutoFit/>
          </a:bodyPr>
          <a:lstStyle/>
          <a:p>
            <a:r>
              <a:rPr lang="en-US" dirty="0">
                <a:latin typeface="Helvetica" pitchFamily="2" charset="0"/>
              </a:rPr>
              <a:t>Names: 	HR_L2_RiverSP</a:t>
            </a:r>
          </a:p>
          <a:p>
            <a:r>
              <a:rPr lang="en-US" dirty="0">
                <a:latin typeface="Helvetica" pitchFamily="2" charset="0"/>
              </a:rPr>
              <a:t>	HR_L2_RiverAvg</a:t>
            </a:r>
          </a:p>
        </p:txBody>
      </p:sp>
    </p:spTree>
    <p:extLst>
      <p:ext uri="{BB962C8B-B14F-4D97-AF65-F5344CB8AC3E}">
        <p14:creationId xmlns:p14="http://schemas.microsoft.com/office/powerpoint/2010/main" val="4239640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6"/>
                                        </p:tgtEl>
                                        <p:attrNameLst>
                                          <p:attrName>style.visibility</p:attrName>
                                        </p:attrNameLst>
                                      </p:cBhvr>
                                      <p:to>
                                        <p:strVal val="visible"/>
                                      </p:to>
                                    </p:set>
                                    <p:animEffect transition="in" filter="fade">
                                      <p:cBhvr>
                                        <p:cTn id="7" dur="500"/>
                                        <p:tgtEl>
                                          <p:spTgt spid="88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88"/>
                                        </p:tgtEl>
                                        <p:attrNameLst>
                                          <p:attrName>style.visibility</p:attrName>
                                        </p:attrNameLst>
                                      </p:cBhvr>
                                      <p:to>
                                        <p:strVal val="visible"/>
                                      </p:to>
                                    </p:set>
                                    <p:animEffect transition="in" filter="fade">
                                      <p:cBhvr>
                                        <p:cTn id="10" dur="500"/>
                                        <p:tgtEl>
                                          <p:spTgt spid="888"/>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4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4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83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83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3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82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82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83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8" grpId="0"/>
      <p:bldP spid="1744" grpId="0"/>
      <p:bldP spid="1829" grpId="0"/>
      <p:bldP spid="1835" grpId="0" animBg="1"/>
      <p:bldP spid="1837" grpId="0"/>
      <p:bldP spid="1838" grpId="0" animBg="1"/>
      <p:bldP spid="85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Google Shape;71;p15">
            <a:extLst>
              <a:ext uri="{FF2B5EF4-FFF2-40B4-BE49-F238E27FC236}">
                <a16:creationId xmlns:a16="http://schemas.microsoft.com/office/drawing/2014/main" id="{211AC85E-CC67-2342-A010-DC15785DF784}"/>
              </a:ext>
            </a:extLst>
          </p:cNvPr>
          <p:cNvPicPr preferRelativeResize="0"/>
          <p:nvPr/>
        </p:nvPicPr>
        <p:blipFill>
          <a:blip r:embed="rId2" cstate="screen">
            <a:alphaModFix/>
            <a:extLst>
              <a:ext uri="{28A0092B-C50C-407E-A947-70E740481C1C}">
                <a14:useLocalDpi xmlns:a14="http://schemas.microsoft.com/office/drawing/2010/main"/>
              </a:ext>
            </a:extLst>
          </a:blip>
          <a:stretch>
            <a:fillRect/>
          </a:stretch>
        </p:blipFill>
        <p:spPr>
          <a:xfrm>
            <a:off x="3195084" y="900999"/>
            <a:ext cx="4811703" cy="3490683"/>
          </a:xfrm>
          <a:prstGeom prst="rect">
            <a:avLst/>
          </a:prstGeom>
          <a:noFill/>
          <a:ln>
            <a:noFill/>
          </a:ln>
        </p:spPr>
      </p:pic>
      <p:sp>
        <p:nvSpPr>
          <p:cNvPr id="2" name="Title 1">
            <a:extLst>
              <a:ext uri="{FF2B5EF4-FFF2-40B4-BE49-F238E27FC236}">
                <a16:creationId xmlns:a16="http://schemas.microsoft.com/office/drawing/2014/main" id="{00B3F0E7-ABB5-4545-8A00-5207D5E15430}"/>
              </a:ext>
            </a:extLst>
          </p:cNvPr>
          <p:cNvSpPr>
            <a:spLocks noGrp="1"/>
          </p:cNvSpPr>
          <p:nvPr>
            <p:ph type="title"/>
          </p:nvPr>
        </p:nvSpPr>
        <p:spPr>
          <a:xfrm>
            <a:off x="457201" y="92599"/>
            <a:ext cx="8229600" cy="1112134"/>
          </a:xfrm>
        </p:spPr>
        <p:txBody>
          <a:bodyPr/>
          <a:lstStyle/>
          <a:p>
            <a:r>
              <a:rPr lang="en-US" dirty="0"/>
              <a:t>SWOT River Data Products</a:t>
            </a:r>
          </a:p>
        </p:txBody>
      </p:sp>
      <p:grpSp>
        <p:nvGrpSpPr>
          <p:cNvPr id="13" name="Group 12">
            <a:extLst>
              <a:ext uri="{FF2B5EF4-FFF2-40B4-BE49-F238E27FC236}">
                <a16:creationId xmlns:a16="http://schemas.microsoft.com/office/drawing/2014/main" id="{042F1A85-5CED-0947-8CAB-9F18B76DE4AF}"/>
              </a:ext>
            </a:extLst>
          </p:cNvPr>
          <p:cNvGrpSpPr/>
          <p:nvPr/>
        </p:nvGrpSpPr>
        <p:grpSpPr>
          <a:xfrm>
            <a:off x="3195083" y="3253808"/>
            <a:ext cx="5658682" cy="3353293"/>
            <a:chOff x="3650342" y="3571453"/>
            <a:chExt cx="6281530" cy="3722388"/>
          </a:xfrm>
        </p:grpSpPr>
        <p:pic>
          <p:nvPicPr>
            <p:cNvPr id="4" name="Picture 3">
              <a:extLst>
                <a:ext uri="{FF2B5EF4-FFF2-40B4-BE49-F238E27FC236}">
                  <a16:creationId xmlns:a16="http://schemas.microsoft.com/office/drawing/2014/main" id="{195E3B88-BAE5-FB4E-B581-8564B59416C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650342" y="3571453"/>
              <a:ext cx="6281530" cy="3722388"/>
            </a:xfrm>
            <a:prstGeom prst="rect">
              <a:avLst/>
            </a:prstGeom>
            <a:ln>
              <a:solidFill>
                <a:schemeClr val="tx1"/>
              </a:solidFill>
            </a:ln>
          </p:spPr>
        </p:pic>
        <p:sp>
          <p:nvSpPr>
            <p:cNvPr id="5" name="Rectangle 4">
              <a:extLst>
                <a:ext uri="{FF2B5EF4-FFF2-40B4-BE49-F238E27FC236}">
                  <a16:creationId xmlns:a16="http://schemas.microsoft.com/office/drawing/2014/main" id="{3D80A2DF-EEE0-1447-AA47-7EB1F85990A0}"/>
                </a:ext>
              </a:extLst>
            </p:cNvPr>
            <p:cNvSpPr/>
            <p:nvPr/>
          </p:nvSpPr>
          <p:spPr>
            <a:xfrm>
              <a:off x="7039933" y="6637071"/>
              <a:ext cx="2603019" cy="559602"/>
            </a:xfrm>
            <a:prstGeom prst="rect">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23692">
                <a:defRPr/>
              </a:pPr>
              <a:endParaRPr lang="en-US" sz="1621" dirty="0">
                <a:solidFill>
                  <a:prstClr val="white"/>
                </a:solidFill>
                <a:latin typeface="Arial"/>
              </a:endParaRPr>
            </a:p>
          </p:txBody>
        </p:sp>
        <p:cxnSp>
          <p:nvCxnSpPr>
            <p:cNvPr id="6" name="Straight Connector 5">
              <a:extLst>
                <a:ext uri="{FF2B5EF4-FFF2-40B4-BE49-F238E27FC236}">
                  <a16:creationId xmlns:a16="http://schemas.microsoft.com/office/drawing/2014/main" id="{F8B215BB-70E7-E540-B1BA-E7F0702F4AD1}"/>
                </a:ext>
              </a:extLst>
            </p:cNvPr>
            <p:cNvCxnSpPr/>
            <p:nvPr/>
          </p:nvCxnSpPr>
          <p:spPr>
            <a:xfrm>
              <a:off x="7186583" y="6840838"/>
              <a:ext cx="35368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10459832-BE39-0249-87A8-368B224CAC3F}"/>
                </a:ext>
              </a:extLst>
            </p:cNvPr>
            <p:cNvCxnSpPr/>
            <p:nvPr/>
          </p:nvCxnSpPr>
          <p:spPr>
            <a:xfrm>
              <a:off x="7186583" y="7062243"/>
              <a:ext cx="35368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7C8FAE0-969E-DE49-9BCE-070E87567CA7}"/>
                </a:ext>
              </a:extLst>
            </p:cNvPr>
            <p:cNvSpPr txBox="1"/>
            <p:nvPr/>
          </p:nvSpPr>
          <p:spPr>
            <a:xfrm>
              <a:off x="7562506" y="6645384"/>
              <a:ext cx="2120813" cy="379377"/>
            </a:xfrm>
            <a:prstGeom prst="rect">
              <a:avLst/>
            </a:prstGeom>
            <a:noFill/>
          </p:spPr>
          <p:txBody>
            <a:bodyPr wrap="none" rtlCol="0">
              <a:spAutoFit/>
            </a:bodyPr>
            <a:lstStyle/>
            <a:p>
              <a:pPr defTabSz="823692">
                <a:defRPr/>
              </a:pPr>
              <a:r>
                <a:rPr lang="en-US" sz="1621" dirty="0">
                  <a:solidFill>
                    <a:prstClr val="black"/>
                  </a:solidFill>
                  <a:latin typeface="Arial"/>
                </a:rPr>
                <a:t>SWOT Boundaries</a:t>
              </a:r>
            </a:p>
          </p:txBody>
        </p:sp>
        <p:sp>
          <p:nvSpPr>
            <p:cNvPr id="9" name="TextBox 8">
              <a:extLst>
                <a:ext uri="{FF2B5EF4-FFF2-40B4-BE49-F238E27FC236}">
                  <a16:creationId xmlns:a16="http://schemas.microsoft.com/office/drawing/2014/main" id="{B99799F0-DA1D-F549-99B9-A2382CCFBD95}"/>
                </a:ext>
              </a:extLst>
            </p:cNvPr>
            <p:cNvSpPr txBox="1"/>
            <p:nvPr/>
          </p:nvSpPr>
          <p:spPr>
            <a:xfrm>
              <a:off x="7548651" y="6899286"/>
              <a:ext cx="2011128" cy="379377"/>
            </a:xfrm>
            <a:prstGeom prst="rect">
              <a:avLst/>
            </a:prstGeom>
            <a:noFill/>
          </p:spPr>
          <p:txBody>
            <a:bodyPr wrap="none" rtlCol="0">
              <a:spAutoFit/>
            </a:bodyPr>
            <a:lstStyle/>
            <a:p>
              <a:pPr defTabSz="823692">
                <a:defRPr/>
              </a:pPr>
              <a:r>
                <a:rPr lang="en-US" sz="1621" dirty="0">
                  <a:solidFill>
                    <a:prstClr val="black"/>
                  </a:solidFill>
                  <a:latin typeface="Arial"/>
                </a:rPr>
                <a:t>Basin Boundaries</a:t>
              </a:r>
            </a:p>
          </p:txBody>
        </p:sp>
      </p:grpSp>
      <p:sp>
        <p:nvSpPr>
          <p:cNvPr id="10" name="TextBox 9">
            <a:extLst>
              <a:ext uri="{FF2B5EF4-FFF2-40B4-BE49-F238E27FC236}">
                <a16:creationId xmlns:a16="http://schemas.microsoft.com/office/drawing/2014/main" id="{87F2FEAE-B9F5-684B-AD7B-ACF169675DA2}"/>
              </a:ext>
            </a:extLst>
          </p:cNvPr>
          <p:cNvSpPr txBox="1"/>
          <p:nvPr/>
        </p:nvSpPr>
        <p:spPr>
          <a:xfrm>
            <a:off x="53963" y="4833308"/>
            <a:ext cx="3121084" cy="1838324"/>
          </a:xfrm>
          <a:prstGeom prst="rect">
            <a:avLst/>
          </a:prstGeom>
          <a:noFill/>
        </p:spPr>
        <p:txBody>
          <a:bodyPr wrap="square" rtlCol="0">
            <a:spAutoFit/>
          </a:bodyPr>
          <a:lstStyle/>
          <a:p>
            <a:pPr defTabSz="823692">
              <a:defRPr/>
            </a:pPr>
            <a:r>
              <a:rPr lang="en-US" sz="1621" b="1" dirty="0">
                <a:solidFill>
                  <a:prstClr val="black"/>
                </a:solidFill>
                <a:latin typeface="Arial"/>
              </a:rPr>
              <a:t>Reach Products </a:t>
            </a:r>
            <a:r>
              <a:rPr lang="en-US" sz="1621" dirty="0">
                <a:solidFill>
                  <a:prstClr val="black"/>
                </a:solidFill>
                <a:latin typeface="Arial"/>
              </a:rPr>
              <a:t>(~10 km long)</a:t>
            </a:r>
          </a:p>
          <a:p>
            <a:pPr marL="257404" indent="-257404" defTabSz="823692">
              <a:buFont typeface="Arial" panose="020B0604020202020204" pitchFamily="34" charset="0"/>
              <a:buChar char="•"/>
              <a:defRPr/>
            </a:pPr>
            <a:r>
              <a:rPr lang="en-US" sz="1621" dirty="0">
                <a:solidFill>
                  <a:prstClr val="black"/>
                </a:solidFill>
                <a:latin typeface="Arial"/>
              </a:rPr>
              <a:t>Water Surface Elevation</a:t>
            </a:r>
          </a:p>
          <a:p>
            <a:pPr marL="257404" indent="-257404" defTabSz="823692">
              <a:buFont typeface="Arial" panose="020B0604020202020204" pitchFamily="34" charset="0"/>
              <a:buChar char="•"/>
              <a:defRPr/>
            </a:pPr>
            <a:r>
              <a:rPr lang="en-US" sz="1621" dirty="0">
                <a:solidFill>
                  <a:prstClr val="black"/>
                </a:solidFill>
                <a:latin typeface="Arial"/>
              </a:rPr>
              <a:t>River Slope</a:t>
            </a:r>
          </a:p>
          <a:p>
            <a:pPr marL="257404" indent="-257404" defTabSz="823692">
              <a:buFont typeface="Arial" panose="020B0604020202020204" pitchFamily="34" charset="0"/>
              <a:buChar char="•"/>
              <a:defRPr/>
            </a:pPr>
            <a:r>
              <a:rPr lang="en-US" sz="1621" dirty="0">
                <a:solidFill>
                  <a:prstClr val="black"/>
                </a:solidFill>
                <a:latin typeface="Arial"/>
              </a:rPr>
              <a:t>Inundation Extent</a:t>
            </a:r>
          </a:p>
          <a:p>
            <a:pPr marL="257404" indent="-257404" defTabSz="823692">
              <a:buFont typeface="Arial" panose="020B0604020202020204" pitchFamily="34" charset="0"/>
              <a:buChar char="•"/>
              <a:defRPr/>
            </a:pPr>
            <a:r>
              <a:rPr lang="en-US" sz="1621" dirty="0">
                <a:solidFill>
                  <a:prstClr val="black"/>
                </a:solidFill>
                <a:latin typeface="Arial"/>
              </a:rPr>
              <a:t>Width</a:t>
            </a:r>
          </a:p>
          <a:p>
            <a:pPr marL="257404" indent="-257404" defTabSz="823692">
              <a:buFont typeface="Arial" panose="020B0604020202020204" pitchFamily="34" charset="0"/>
              <a:buChar char="•"/>
              <a:defRPr/>
            </a:pPr>
            <a:r>
              <a:rPr lang="en-US" sz="1621" dirty="0">
                <a:solidFill>
                  <a:prstClr val="black"/>
                </a:solidFill>
                <a:latin typeface="Arial"/>
              </a:rPr>
              <a:t>Uncertainties</a:t>
            </a:r>
          </a:p>
          <a:p>
            <a:pPr marL="257404" indent="-257404" defTabSz="823692">
              <a:buFont typeface="Arial" panose="020B0604020202020204" pitchFamily="34" charset="0"/>
              <a:buChar char="•"/>
              <a:defRPr/>
            </a:pPr>
            <a:r>
              <a:rPr lang="en-US" sz="1621" dirty="0">
                <a:solidFill>
                  <a:prstClr val="black"/>
                </a:solidFill>
                <a:latin typeface="Arial"/>
              </a:rPr>
              <a:t>Data Quality Flags</a:t>
            </a:r>
          </a:p>
        </p:txBody>
      </p:sp>
      <p:sp>
        <p:nvSpPr>
          <p:cNvPr id="11" name="TextBox 10">
            <a:extLst>
              <a:ext uri="{FF2B5EF4-FFF2-40B4-BE49-F238E27FC236}">
                <a16:creationId xmlns:a16="http://schemas.microsoft.com/office/drawing/2014/main" id="{7DCC3D96-269C-F544-81A0-8C394367C86E}"/>
              </a:ext>
            </a:extLst>
          </p:cNvPr>
          <p:cNvSpPr txBox="1"/>
          <p:nvPr/>
        </p:nvSpPr>
        <p:spPr>
          <a:xfrm>
            <a:off x="53961" y="968300"/>
            <a:ext cx="3348457" cy="1588897"/>
          </a:xfrm>
          <a:prstGeom prst="rect">
            <a:avLst/>
          </a:prstGeom>
          <a:noFill/>
        </p:spPr>
        <p:txBody>
          <a:bodyPr wrap="square" rtlCol="0">
            <a:spAutoFit/>
          </a:bodyPr>
          <a:lstStyle/>
          <a:p>
            <a:pPr defTabSz="823692">
              <a:defRPr/>
            </a:pPr>
            <a:r>
              <a:rPr lang="en-US" sz="1621" b="1" dirty="0">
                <a:solidFill>
                  <a:prstClr val="black"/>
                </a:solidFill>
                <a:latin typeface="Arial"/>
              </a:rPr>
              <a:t>Node Products </a:t>
            </a:r>
            <a:r>
              <a:rPr lang="en-US" sz="1621" dirty="0">
                <a:solidFill>
                  <a:prstClr val="black"/>
                </a:solidFill>
                <a:latin typeface="Arial"/>
              </a:rPr>
              <a:t>(~200 m spacing)</a:t>
            </a:r>
          </a:p>
          <a:p>
            <a:pPr marL="257404" indent="-257404" defTabSz="823692">
              <a:buFont typeface="Arial" panose="020B0604020202020204" pitchFamily="34" charset="0"/>
              <a:buChar char="•"/>
              <a:defRPr/>
            </a:pPr>
            <a:r>
              <a:rPr lang="en-US" sz="1621" dirty="0">
                <a:solidFill>
                  <a:prstClr val="black"/>
                </a:solidFill>
                <a:latin typeface="Arial"/>
              </a:rPr>
              <a:t>Water Surface Elevation</a:t>
            </a:r>
          </a:p>
          <a:p>
            <a:pPr marL="257404" indent="-257404" defTabSz="823692">
              <a:buFont typeface="Arial" panose="020B0604020202020204" pitchFamily="34" charset="0"/>
              <a:buChar char="•"/>
              <a:defRPr/>
            </a:pPr>
            <a:r>
              <a:rPr lang="en-US" sz="1621" dirty="0">
                <a:solidFill>
                  <a:prstClr val="black"/>
                </a:solidFill>
                <a:latin typeface="Arial"/>
              </a:rPr>
              <a:t>Inundation Extent</a:t>
            </a:r>
          </a:p>
          <a:p>
            <a:pPr marL="257404" indent="-257404" defTabSz="823692">
              <a:buFont typeface="Arial" panose="020B0604020202020204" pitchFamily="34" charset="0"/>
              <a:buChar char="•"/>
              <a:defRPr/>
            </a:pPr>
            <a:r>
              <a:rPr lang="en-US" sz="1621" dirty="0">
                <a:solidFill>
                  <a:prstClr val="black"/>
                </a:solidFill>
                <a:latin typeface="Arial"/>
              </a:rPr>
              <a:t>Width</a:t>
            </a:r>
          </a:p>
          <a:p>
            <a:pPr marL="257404" indent="-257404" defTabSz="823692">
              <a:buFont typeface="Arial" panose="020B0604020202020204" pitchFamily="34" charset="0"/>
              <a:buChar char="•"/>
              <a:defRPr/>
            </a:pPr>
            <a:r>
              <a:rPr lang="en-US" sz="1621" dirty="0">
                <a:solidFill>
                  <a:prstClr val="black"/>
                </a:solidFill>
                <a:latin typeface="Arial"/>
              </a:rPr>
              <a:t>Uncertainties</a:t>
            </a:r>
          </a:p>
          <a:p>
            <a:pPr marL="257404" indent="-257404" defTabSz="823692">
              <a:buFont typeface="Arial" panose="020B0604020202020204" pitchFamily="34" charset="0"/>
              <a:buChar char="•"/>
              <a:defRPr/>
            </a:pPr>
            <a:r>
              <a:rPr lang="en-US" sz="1621" dirty="0">
                <a:solidFill>
                  <a:prstClr val="black"/>
                </a:solidFill>
                <a:latin typeface="Arial"/>
              </a:rPr>
              <a:t>Data Quality Flags</a:t>
            </a:r>
          </a:p>
        </p:txBody>
      </p:sp>
    </p:spTree>
    <p:extLst>
      <p:ext uri="{BB962C8B-B14F-4D97-AF65-F5344CB8AC3E}">
        <p14:creationId xmlns:p14="http://schemas.microsoft.com/office/powerpoint/2010/main" val="417559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3804</TotalTime>
  <Words>630</Words>
  <Application>Microsoft Office PowerPoint</Application>
  <PresentationFormat>On-screen Show (4:3)</PresentationFormat>
  <Paragraphs>104</Paragraphs>
  <Slides>13</Slides>
  <Notes>1</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13</vt:i4>
      </vt:variant>
    </vt:vector>
  </HeadingPairs>
  <TitlesOfParts>
    <vt:vector size="26" baseType="lpstr">
      <vt:lpstr>ＭＳ Ｐゴシック</vt:lpstr>
      <vt:lpstr>Arial</vt:lpstr>
      <vt:lpstr>Arial Black</vt:lpstr>
      <vt:lpstr>Calibri</vt:lpstr>
      <vt:lpstr>Calibri Light</vt:lpstr>
      <vt:lpstr>Cambria Math</vt:lpstr>
      <vt:lpstr>Helvetica</vt:lpstr>
      <vt:lpstr>Symbol</vt:lpstr>
      <vt:lpstr>Wingdings</vt:lpstr>
      <vt:lpstr>ヒラギノ角ゴ Pro W3</vt:lpstr>
      <vt:lpstr>Office Theme</vt:lpstr>
      <vt:lpstr>1_Office Theme</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SWOT River Data Products</vt:lpstr>
      <vt:lpstr>SWOT River Data Products</vt:lpstr>
      <vt:lpstr>PowerPoint Presentation</vt:lpstr>
      <vt:lpstr>PowerPoint Presentation</vt:lpstr>
      <vt:lpstr>SWOT Discharge Algorithms</vt:lpstr>
      <vt:lpstr>Raster Standard Data Product (SDP)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Amit</cp:lastModifiedBy>
  <cp:revision>20</cp:revision>
  <dcterms:created xsi:type="dcterms:W3CDTF">2020-05-12T23:11:48Z</dcterms:created>
  <dcterms:modified xsi:type="dcterms:W3CDTF">2022-07-25T08:53:49Z</dcterms:modified>
</cp:coreProperties>
</file>

<file path=docProps/thumbnail.jpeg>
</file>